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sldIdLst>
    <p:sldId id="256" r:id="rId5"/>
    <p:sldId id="257" r:id="rId6"/>
    <p:sldId id="259" r:id="rId7"/>
    <p:sldId id="293" r:id="rId8"/>
    <p:sldId id="334" r:id="rId9"/>
    <p:sldId id="287" r:id="rId10"/>
    <p:sldId id="305" r:id="rId11"/>
    <p:sldId id="294" r:id="rId12"/>
    <p:sldId id="306" r:id="rId13"/>
    <p:sldId id="307" r:id="rId14"/>
    <p:sldId id="288" r:id="rId15"/>
    <p:sldId id="332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21" r:id="rId26"/>
    <p:sldId id="322" r:id="rId27"/>
    <p:sldId id="323" r:id="rId28"/>
    <p:sldId id="324" r:id="rId29"/>
    <p:sldId id="325" r:id="rId30"/>
    <p:sldId id="327" r:id="rId31"/>
    <p:sldId id="290" r:id="rId32"/>
    <p:sldId id="328" r:id="rId33"/>
    <p:sldId id="329" r:id="rId34"/>
    <p:sldId id="330" r:id="rId35"/>
    <p:sldId id="331" r:id="rId36"/>
    <p:sldId id="291" r:id="rId37"/>
    <p:sldId id="320" r:id="rId38"/>
    <p:sldId id="269" r:id="rId3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3968F-96D9-4934-B56B-B209B1CC5C65}" v="264" dt="2024-12-14T09:44:45.775"/>
    <p1510:client id="{146EA77C-D255-FC21-A747-A7F89E1C75D9}" v="255" dt="2024-12-13T16:00:08.976"/>
    <p1510:client id="{36E54B10-5054-4E42-931B-D017D9048043}" v="99" dt="2024-12-14T12:24:45.321"/>
    <p1510:client id="{5AA81D3C-1B60-4AB7-F9B4-A17D30CE775A}" v="12" dt="2024-12-14T12:21:05.756"/>
    <p1510:client id="{606B723F-2CAB-0350-010F-4887A83B9530}" v="147" dt="2024-12-13T20:14:48.110"/>
    <p1510:client id="{69C1B700-6FC1-4551-81C3-3B3E43B34330}" v="1625" dt="2024-12-14T12:28:56.855"/>
    <p1510:client id="{6A5C1D6F-D0CD-1B3B-ED4A-52F929E402B2}" v="4" dt="2024-12-14T12:29:40.035"/>
    <p1510:client id="{73417959-0664-AA2A-8B28-6581310A8B77}" v="999" dt="2024-12-14T00:13:47.040"/>
    <p1510:client id="{78B68A9E-6310-DE93-7249-405EF8D879A7}" v="334" dt="2024-12-14T11:53:25.106"/>
    <p1510:client id="{95659209-CC80-ACF3-58B0-971A716F2022}" v="50" dt="2024-12-14T00:14:53.850"/>
    <p1510:client id="{967C356C-D662-46CD-834B-E265ABBBACD2}" v="584" dt="2024-12-13T20:14:09.289"/>
    <p1510:client id="{98F7AAB3-E6F8-A808-E79C-EBFA4A61CD10}" v="3" dt="2024-12-13T16:01:59.643"/>
    <p1510:client id="{9DF43EE9-DB76-D866-C20A-93A1B4D9CB05}" v="7" dt="2024-12-13T20:15:38.070"/>
    <p1510:client id="{A6606DBD-09A7-D1D9-AF1A-AB7A888A1EC1}" v="21" dt="2024-12-14T12:29:13.235"/>
    <p1510:client id="{C1A01EEB-6AC7-55AC-AE71-4FF7ED064FD4}" v="85" dt="2024-12-14T12:04:58.3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TIRI Soraya" userId="S::soraya.khatiri@ulb.be::e96117ec-e3ed-4f64-af9a-02353a682edc" providerId="AD" clId="Web-{1B26498C-1A3F-6100-274C-A825883129DE}"/>
    <pc:docChg chg="modSld">
      <pc:chgData name="KHATIRI Soraya" userId="S::soraya.khatiri@ulb.be::e96117ec-e3ed-4f64-af9a-02353a682edc" providerId="AD" clId="Web-{1B26498C-1A3F-6100-274C-A825883129DE}" dt="2024-12-13T11:37:47.515" v="149" actId="20577"/>
      <pc:docMkLst>
        <pc:docMk/>
      </pc:docMkLst>
      <pc:sldChg chg="modSp">
        <pc:chgData name="KHATIRI Soraya" userId="S::soraya.khatiri@ulb.be::e96117ec-e3ed-4f64-af9a-02353a682edc" providerId="AD" clId="Web-{1B26498C-1A3F-6100-274C-A825883129DE}" dt="2024-12-13T11:29:09.472" v="133" actId="20577"/>
        <pc:sldMkLst>
          <pc:docMk/>
          <pc:sldMk cId="2856532003" sldId="310"/>
        </pc:sldMkLst>
        <pc:spChg chg="mod">
          <ac:chgData name="KHATIRI Soraya" userId="S::soraya.khatiri@ulb.be::e96117ec-e3ed-4f64-af9a-02353a682edc" providerId="AD" clId="Web-{1B26498C-1A3F-6100-274C-A825883129DE}" dt="2024-12-13T11:29:09.472" v="133" actId="20577"/>
          <ac:spMkLst>
            <pc:docMk/>
            <pc:sldMk cId="2856532003" sldId="310"/>
            <ac:spMk id="3" creationId="{78BC30CA-2742-7405-05E1-51905BDE852F}"/>
          </ac:spMkLst>
        </pc:spChg>
      </pc:sldChg>
      <pc:sldChg chg="modSp">
        <pc:chgData name="KHATIRI Soraya" userId="S::soraya.khatiri@ulb.be::e96117ec-e3ed-4f64-af9a-02353a682edc" providerId="AD" clId="Web-{1B26498C-1A3F-6100-274C-A825883129DE}" dt="2024-12-13T11:37:29.499" v="148" actId="20577"/>
        <pc:sldMkLst>
          <pc:docMk/>
          <pc:sldMk cId="4102137362" sldId="312"/>
        </pc:sldMkLst>
        <pc:spChg chg="mod">
          <ac:chgData name="KHATIRI Soraya" userId="S::soraya.khatiri@ulb.be::e96117ec-e3ed-4f64-af9a-02353a682edc" providerId="AD" clId="Web-{1B26498C-1A3F-6100-274C-A825883129DE}" dt="2024-12-13T11:37:29.499" v="148" actId="20577"/>
          <ac:spMkLst>
            <pc:docMk/>
            <pc:sldMk cId="4102137362" sldId="312"/>
            <ac:spMk id="3" creationId="{EE29652B-2A9A-84D6-BEE6-67F93B3EB612}"/>
          </ac:spMkLst>
        </pc:spChg>
      </pc:sldChg>
      <pc:sldChg chg="modSp">
        <pc:chgData name="KHATIRI Soraya" userId="S::soraya.khatiri@ulb.be::e96117ec-e3ed-4f64-af9a-02353a682edc" providerId="AD" clId="Web-{1B26498C-1A3F-6100-274C-A825883129DE}" dt="2024-12-13T11:37:47.515" v="149" actId="20577"/>
        <pc:sldMkLst>
          <pc:docMk/>
          <pc:sldMk cId="3021073880" sldId="314"/>
        </pc:sldMkLst>
        <pc:spChg chg="mod">
          <ac:chgData name="KHATIRI Soraya" userId="S::soraya.khatiri@ulb.be::e96117ec-e3ed-4f64-af9a-02353a682edc" providerId="AD" clId="Web-{1B26498C-1A3F-6100-274C-A825883129DE}" dt="2024-12-13T11:37:47.515" v="149" actId="20577"/>
          <ac:spMkLst>
            <pc:docMk/>
            <pc:sldMk cId="3021073880" sldId="314"/>
            <ac:spMk id="3" creationId="{D02AB4D5-662A-B4C7-EF14-1A0F8065A2AA}"/>
          </ac:spMkLst>
        </pc:spChg>
      </pc:sldChg>
      <pc:sldChg chg="modSp">
        <pc:chgData name="KHATIRI Soraya" userId="S::soraya.khatiri@ulb.be::e96117ec-e3ed-4f64-af9a-02353a682edc" providerId="AD" clId="Web-{1B26498C-1A3F-6100-274C-A825883129DE}" dt="2024-12-13T11:27:32.970" v="131" actId="20577"/>
        <pc:sldMkLst>
          <pc:docMk/>
          <pc:sldMk cId="3987967912" sldId="318"/>
        </pc:sldMkLst>
        <pc:spChg chg="mod">
          <ac:chgData name="KHATIRI Soraya" userId="S::soraya.khatiri@ulb.be::e96117ec-e3ed-4f64-af9a-02353a682edc" providerId="AD" clId="Web-{1B26498C-1A3F-6100-274C-A825883129DE}" dt="2024-12-13T11:27:32.970" v="131" actId="20577"/>
          <ac:spMkLst>
            <pc:docMk/>
            <pc:sldMk cId="3987967912" sldId="318"/>
            <ac:spMk id="3" creationId="{8D22584F-3A00-C08B-A7D9-8B22CDD2B465}"/>
          </ac:spMkLst>
        </pc:spChg>
      </pc:sldChg>
    </pc:docChg>
  </pc:docChgLst>
  <pc:docChgLst>
    <pc:chgData name="ASSHIDI Salma" userId="S::salma.asshidi@ulb.be::59e4a86b-56cf-4cb6-8a65-02dc3ffce0b1" providerId="AD" clId="Web-{CB3BE9E9-8D74-4F1D-A98E-B5AFF2993CC6}"/>
    <pc:docChg chg="addSld modSld">
      <pc:chgData name="ASSHIDI Salma" userId="S::salma.asshidi@ulb.be::59e4a86b-56cf-4cb6-8a65-02dc3ffce0b1" providerId="AD" clId="Web-{CB3BE9E9-8D74-4F1D-A98E-B5AFF2993CC6}" dt="2024-12-10T18:37:38.108" v="119" actId="20577"/>
      <pc:docMkLst>
        <pc:docMk/>
      </pc:docMkLst>
      <pc:sldChg chg="modSp">
        <pc:chgData name="ASSHIDI Salma" userId="S::salma.asshidi@ulb.be::59e4a86b-56cf-4cb6-8a65-02dc3ffce0b1" providerId="AD" clId="Web-{CB3BE9E9-8D74-4F1D-A98E-B5AFF2993CC6}" dt="2024-12-10T18:29:48.623" v="20" actId="20577"/>
        <pc:sldMkLst>
          <pc:docMk/>
          <pc:sldMk cId="1695547491" sldId="287"/>
        </pc:sldMkLst>
        <pc:spChg chg="mod">
          <ac:chgData name="ASSHIDI Salma" userId="S::salma.asshidi@ulb.be::59e4a86b-56cf-4cb6-8a65-02dc3ffce0b1" providerId="AD" clId="Web-{CB3BE9E9-8D74-4F1D-A98E-B5AFF2993CC6}" dt="2024-12-10T18:29:48.623" v="20" actId="20577"/>
          <ac:spMkLst>
            <pc:docMk/>
            <pc:sldMk cId="1695547491" sldId="287"/>
            <ac:spMk id="2" creationId="{1CAB9FE3-C9D7-632E-52AA-4D198D6F86D0}"/>
          </ac:spMkLst>
        </pc:spChg>
      </pc:sldChg>
      <pc:sldChg chg="modSp">
        <pc:chgData name="ASSHIDI Salma" userId="S::salma.asshidi@ulb.be::59e4a86b-56cf-4cb6-8a65-02dc3ffce0b1" providerId="AD" clId="Web-{CB3BE9E9-8D74-4F1D-A98E-B5AFF2993CC6}" dt="2024-12-10T18:36:15.699" v="101" actId="20577"/>
        <pc:sldMkLst>
          <pc:docMk/>
          <pc:sldMk cId="3810467932" sldId="306"/>
        </pc:sldMkLst>
        <pc:spChg chg="mod">
          <ac:chgData name="ASSHIDI Salma" userId="S::salma.asshidi@ulb.be::59e4a86b-56cf-4cb6-8a65-02dc3ffce0b1" providerId="AD" clId="Web-{CB3BE9E9-8D74-4F1D-A98E-B5AFF2993CC6}" dt="2024-12-10T18:36:15.699" v="101" actId="20577"/>
          <ac:spMkLst>
            <pc:docMk/>
            <pc:sldMk cId="3810467932" sldId="306"/>
            <ac:spMk id="2" creationId="{915AFF98-8B0A-D255-44C8-C24317AE2BF0}"/>
          </ac:spMkLst>
        </pc:spChg>
      </pc:sldChg>
      <pc:sldChg chg="modSp add replId">
        <pc:chgData name="ASSHIDI Salma" userId="S::salma.asshidi@ulb.be::59e4a86b-56cf-4cb6-8a65-02dc3ffce0b1" providerId="AD" clId="Web-{CB3BE9E9-8D74-4F1D-A98E-B5AFF2993CC6}" dt="2024-12-10T18:37:38.108" v="119" actId="20577"/>
        <pc:sldMkLst>
          <pc:docMk/>
          <pc:sldMk cId="2530367670" sldId="307"/>
        </pc:sldMkLst>
        <pc:spChg chg="mod">
          <ac:chgData name="ASSHIDI Salma" userId="S::salma.asshidi@ulb.be::59e4a86b-56cf-4cb6-8a65-02dc3ffce0b1" providerId="AD" clId="Web-{CB3BE9E9-8D74-4F1D-A98E-B5AFF2993CC6}" dt="2024-12-10T18:37:38.108" v="119" actId="20577"/>
          <ac:spMkLst>
            <pc:docMk/>
            <pc:sldMk cId="2530367670" sldId="307"/>
            <ac:spMk id="2" creationId="{915AFF98-8B0A-D255-44C8-C24317AE2BF0}"/>
          </ac:spMkLst>
        </pc:spChg>
      </pc:sldChg>
    </pc:docChg>
  </pc:docChgLst>
  <pc:docChgLst>
    <pc:chgData name="KHATIRI Soraya" userId="S::soraya.khatiri@ulb.be::e96117ec-e3ed-4f64-af9a-02353a682edc" providerId="AD" clId="Web-{E785EDCA-22DA-7281-741A-54086F6A33B6}"/>
    <pc:docChg chg="addSld modSld sldOrd">
      <pc:chgData name="KHATIRI Soraya" userId="S::soraya.khatiri@ulb.be::e96117ec-e3ed-4f64-af9a-02353a682edc" providerId="AD" clId="Web-{E785EDCA-22DA-7281-741A-54086F6A33B6}" dt="2024-12-12T11:22:02.390" v="205" actId="20577"/>
      <pc:docMkLst>
        <pc:docMk/>
      </pc:docMkLst>
      <pc:sldChg chg="modSp">
        <pc:chgData name="KHATIRI Soraya" userId="S::soraya.khatiri@ulb.be::e96117ec-e3ed-4f64-af9a-02353a682edc" providerId="AD" clId="Web-{E785EDCA-22DA-7281-741A-54086F6A33B6}" dt="2024-12-12T11:15:20.437" v="147" actId="20577"/>
        <pc:sldMkLst>
          <pc:docMk/>
          <pc:sldMk cId="3040100801" sldId="289"/>
        </pc:sldMkLst>
      </pc:sldChg>
      <pc:sldChg chg="addSp delSp modSp new ord">
        <pc:chgData name="KHATIRI Soraya" userId="S::soraya.khatiri@ulb.be::e96117ec-e3ed-4f64-af9a-02353a682edc" providerId="AD" clId="Web-{E785EDCA-22DA-7281-741A-54086F6A33B6}" dt="2024-12-12T11:22:02.390" v="205" actId="20577"/>
        <pc:sldMkLst>
          <pc:docMk/>
          <pc:sldMk cId="787144761" sldId="308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01.350" v="173"/>
        <pc:sldMkLst>
          <pc:docMk/>
          <pc:sldMk cId="891891647" sldId="309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59.274" v="180"/>
        <pc:sldMkLst>
          <pc:docMk/>
          <pc:sldMk cId="1894702944" sldId="310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42.179" v="177"/>
        <pc:sldMkLst>
          <pc:docMk/>
          <pc:sldMk cId="1631661587" sldId="311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25.741" v="176"/>
        <pc:sldMkLst>
          <pc:docMk/>
          <pc:sldMk cId="3591737127" sldId="312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20.522" v="175"/>
        <pc:sldMkLst>
          <pc:docMk/>
          <pc:sldMk cId="3778516594" sldId="313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12.131" v="174"/>
        <pc:sldMkLst>
          <pc:docMk/>
          <pc:sldMk cId="504392074" sldId="314"/>
        </pc:sldMkLst>
      </pc:sldChg>
      <pc:sldChg chg="addSp delSp new">
        <pc:chgData name="KHATIRI Soraya" userId="S::soraya.khatiri@ulb.be::e96117ec-e3ed-4f64-af9a-02353a682edc" providerId="AD" clId="Web-{E785EDCA-22DA-7281-741A-54086F6A33B6}" dt="2024-12-12T11:18:54.023" v="179"/>
        <pc:sldMkLst>
          <pc:docMk/>
          <pc:sldMk cId="2175660200" sldId="315"/>
        </pc:sldMkLst>
      </pc:sldChg>
      <pc:sldChg chg="addSp new">
        <pc:chgData name="KHATIRI Soraya" userId="S::soraya.khatiri@ulb.be::e96117ec-e3ed-4f64-af9a-02353a682edc" providerId="AD" clId="Web-{E785EDCA-22DA-7281-741A-54086F6A33B6}" dt="2024-12-12T11:18:48.148" v="178"/>
        <pc:sldMkLst>
          <pc:docMk/>
          <pc:sldMk cId="621106170" sldId="316"/>
        </pc:sldMkLst>
      </pc:sldChg>
    </pc:docChg>
  </pc:docChgLst>
  <pc:docChgLst>
    <pc:chgData name="KHATIRI Soraya" userId="S::soraya.khatiri@ulb.be::e96117ec-e3ed-4f64-af9a-02353a682edc" providerId="AD" clId="Web-{73417959-0664-AA2A-8B28-6581310A8B77}"/>
    <pc:docChg chg="modSld">
      <pc:chgData name="KHATIRI Soraya" userId="S::soraya.khatiri@ulb.be::e96117ec-e3ed-4f64-af9a-02353a682edc" providerId="AD" clId="Web-{73417959-0664-AA2A-8B28-6581310A8B77}" dt="2024-12-14T00:13:47.040" v="773" actId="20577"/>
      <pc:docMkLst>
        <pc:docMk/>
      </pc:docMkLst>
      <pc:sldChg chg="modSp">
        <pc:chgData name="KHATIRI Soraya" userId="S::soraya.khatiri@ulb.be::e96117ec-e3ed-4f64-af9a-02353a682edc" providerId="AD" clId="Web-{73417959-0664-AA2A-8B28-6581310A8B77}" dt="2024-12-13T23:51:23.082" v="676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73417959-0664-AA2A-8B28-6581310A8B77}" dt="2024-12-13T23:51:23.082" v="676" actId="20577"/>
          <ac:spMkLst>
            <pc:docMk/>
            <pc:sldMk cId="2611747755" sldId="290"/>
            <ac:spMk id="2" creationId="{B10F1F3A-1EC2-DD5F-8ED2-8A32802E0253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1:54:13.231" v="306" actId="14100"/>
        <pc:sldMkLst>
          <pc:docMk/>
          <pc:sldMk cId="1286104497" sldId="291"/>
        </pc:sldMkLst>
        <pc:spChg chg="mod">
          <ac:chgData name="KHATIRI Soraya" userId="S::soraya.khatiri@ulb.be::e96117ec-e3ed-4f64-af9a-02353a682edc" providerId="AD" clId="Web-{73417959-0664-AA2A-8B28-6581310A8B77}" dt="2024-12-13T21:54:13.231" v="306" actId="14100"/>
          <ac:spMkLst>
            <pc:docMk/>
            <pc:sldMk cId="1286104497" sldId="291"/>
            <ac:spMk id="2" creationId="{31B4AF10-9295-6038-F5E5-2E1C9B103DD1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08:48.305" v="503" actId="20577"/>
        <pc:sldMkLst>
          <pc:docMk/>
          <pc:sldMk cId="787144761" sldId="308"/>
        </pc:sldMkLst>
        <pc:spChg chg="mod">
          <ac:chgData name="KHATIRI Soraya" userId="S::soraya.khatiri@ulb.be::e96117ec-e3ed-4f64-af9a-02353a682edc" providerId="AD" clId="Web-{73417959-0664-AA2A-8B28-6581310A8B77}" dt="2024-12-13T23:08:48.305" v="503" actId="20577"/>
          <ac:spMkLst>
            <pc:docMk/>
            <pc:sldMk cId="787144761" sldId="308"/>
            <ac:spMk id="3" creationId="{7F934BE6-AA0B-0EE3-E6BB-A7C91726EB80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2:43:18.689" v="339" actId="20577"/>
        <pc:sldMkLst>
          <pc:docMk/>
          <pc:sldMk cId="891891647" sldId="309"/>
        </pc:sldMkLst>
        <pc:spChg chg="mod">
          <ac:chgData name="KHATIRI Soraya" userId="S::soraya.khatiri@ulb.be::e96117ec-e3ed-4f64-af9a-02353a682edc" providerId="AD" clId="Web-{73417959-0664-AA2A-8B28-6581310A8B77}" dt="2024-12-13T22:43:18.689" v="339" actId="20577"/>
          <ac:spMkLst>
            <pc:docMk/>
            <pc:sldMk cId="891891647" sldId="309"/>
            <ac:spMk id="3" creationId="{025AFBE0-17E9-756C-B76A-11B2742F7BF3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08:33.602" v="502" actId="20577"/>
        <pc:sldMkLst>
          <pc:docMk/>
          <pc:sldMk cId="2856532003" sldId="310"/>
        </pc:sldMkLst>
        <pc:spChg chg="mod">
          <ac:chgData name="KHATIRI Soraya" userId="S::soraya.khatiri@ulb.be::e96117ec-e3ed-4f64-af9a-02353a682edc" providerId="AD" clId="Web-{73417959-0664-AA2A-8B28-6581310A8B77}" dt="2024-12-13T23:08:33.602" v="502" actId="20577"/>
          <ac:spMkLst>
            <pc:docMk/>
            <pc:sldMk cId="2856532003" sldId="310"/>
            <ac:spMk id="3" creationId="{78BC30CA-2742-7405-05E1-51905BDE852F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2:55:30.150" v="406" actId="20577"/>
        <pc:sldMkLst>
          <pc:docMk/>
          <pc:sldMk cId="3639119859" sldId="311"/>
        </pc:sldMkLst>
        <pc:spChg chg="mod">
          <ac:chgData name="KHATIRI Soraya" userId="S::soraya.khatiri@ulb.be::e96117ec-e3ed-4f64-af9a-02353a682edc" providerId="AD" clId="Web-{73417959-0664-AA2A-8B28-6581310A8B77}" dt="2024-12-13T22:55:30.150" v="406" actId="20577"/>
          <ac:spMkLst>
            <pc:docMk/>
            <pc:sldMk cId="3639119859" sldId="311"/>
            <ac:spMk id="3" creationId="{2D8B31A8-0FB5-CD2D-14BD-DFA436F7A952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36:13.668" v="577" actId="20577"/>
        <pc:sldMkLst>
          <pc:docMk/>
          <pc:sldMk cId="4102137362" sldId="312"/>
        </pc:sldMkLst>
        <pc:spChg chg="mod">
          <ac:chgData name="KHATIRI Soraya" userId="S::soraya.khatiri@ulb.be::e96117ec-e3ed-4f64-af9a-02353a682edc" providerId="AD" clId="Web-{73417959-0664-AA2A-8B28-6581310A8B77}" dt="2024-12-13T23:36:13.668" v="577" actId="20577"/>
          <ac:spMkLst>
            <pc:docMk/>
            <pc:sldMk cId="4102137362" sldId="312"/>
            <ac:spMk id="3" creationId="{EE29652B-2A9A-84D6-BEE6-67F93B3EB612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36:54.591" v="578" actId="20577"/>
        <pc:sldMkLst>
          <pc:docMk/>
          <pc:sldMk cId="3021073880" sldId="314"/>
        </pc:sldMkLst>
        <pc:spChg chg="mod">
          <ac:chgData name="KHATIRI Soraya" userId="S::soraya.khatiri@ulb.be::e96117ec-e3ed-4f64-af9a-02353a682edc" providerId="AD" clId="Web-{73417959-0664-AA2A-8B28-6581310A8B77}" dt="2024-12-13T23:36:54.591" v="578" actId="20577"/>
          <ac:spMkLst>
            <pc:docMk/>
            <pc:sldMk cId="3021073880" sldId="314"/>
            <ac:spMk id="3" creationId="{D02AB4D5-662A-B4C7-EF14-1A0F8065A2AA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29:34.955" v="529" actId="14100"/>
        <pc:sldMkLst>
          <pc:docMk/>
          <pc:sldMk cId="2749212491" sldId="315"/>
        </pc:sldMkLst>
        <pc:spChg chg="mod">
          <ac:chgData name="KHATIRI Soraya" userId="S::soraya.khatiri@ulb.be::e96117ec-e3ed-4f64-af9a-02353a682edc" providerId="AD" clId="Web-{73417959-0664-AA2A-8B28-6581310A8B77}" dt="2024-12-13T23:29:34.955" v="529" actId="14100"/>
          <ac:spMkLst>
            <pc:docMk/>
            <pc:sldMk cId="2749212491" sldId="315"/>
            <ac:spMk id="3" creationId="{C5C25910-1910-D79E-5048-B2EEE255A265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41:27.364" v="599" actId="20577"/>
        <pc:sldMkLst>
          <pc:docMk/>
          <pc:sldMk cId="1491949005" sldId="316"/>
        </pc:sldMkLst>
        <pc:spChg chg="mod">
          <ac:chgData name="KHATIRI Soraya" userId="S::soraya.khatiri@ulb.be::e96117ec-e3ed-4f64-af9a-02353a682edc" providerId="AD" clId="Web-{73417959-0664-AA2A-8B28-6581310A8B77}" dt="2024-12-13T23:41:27.364" v="599" actId="20577"/>
          <ac:spMkLst>
            <pc:docMk/>
            <pc:sldMk cId="1491949005" sldId="316"/>
            <ac:spMk id="3" creationId="{F6745C7F-FF34-76F2-FE03-D408723C2AA1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3T23:56:39.777" v="702" actId="20577"/>
        <pc:sldMkLst>
          <pc:docMk/>
          <pc:sldMk cId="1304278429" sldId="317"/>
        </pc:sldMkLst>
        <pc:spChg chg="mod">
          <ac:chgData name="KHATIRI Soraya" userId="S::soraya.khatiri@ulb.be::e96117ec-e3ed-4f64-af9a-02353a682edc" providerId="AD" clId="Web-{73417959-0664-AA2A-8B28-6581310A8B77}" dt="2024-12-13T23:56:39.777" v="702" actId="20577"/>
          <ac:spMkLst>
            <pc:docMk/>
            <pc:sldMk cId="1304278429" sldId="317"/>
            <ac:spMk id="3" creationId="{D8A88FAD-0DA7-576D-640E-667FAEB5F648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4T00:13:47.040" v="773" actId="20577"/>
        <pc:sldMkLst>
          <pc:docMk/>
          <pc:sldMk cId="3987967912" sldId="318"/>
        </pc:sldMkLst>
        <pc:spChg chg="mod">
          <ac:chgData name="KHATIRI Soraya" userId="S::soraya.khatiri@ulb.be::e96117ec-e3ed-4f64-af9a-02353a682edc" providerId="AD" clId="Web-{73417959-0664-AA2A-8B28-6581310A8B77}" dt="2024-12-14T00:13:47.040" v="773" actId="20577"/>
          <ac:spMkLst>
            <pc:docMk/>
            <pc:sldMk cId="3987967912" sldId="318"/>
            <ac:spMk id="3" creationId="{8D22584F-3A00-C08B-A7D9-8B22CDD2B465}"/>
          </ac:spMkLst>
        </pc:spChg>
      </pc:sldChg>
      <pc:sldChg chg="modSp">
        <pc:chgData name="KHATIRI Soraya" userId="S::soraya.khatiri@ulb.be::e96117ec-e3ed-4f64-af9a-02353a682edc" providerId="AD" clId="Web-{73417959-0664-AA2A-8B28-6581310A8B77}" dt="2024-12-14T00:03:15.600" v="757" actId="20577"/>
        <pc:sldMkLst>
          <pc:docMk/>
          <pc:sldMk cId="643944304" sldId="319"/>
        </pc:sldMkLst>
        <pc:spChg chg="mod">
          <ac:chgData name="KHATIRI Soraya" userId="S::soraya.khatiri@ulb.be::e96117ec-e3ed-4f64-af9a-02353a682edc" providerId="AD" clId="Web-{73417959-0664-AA2A-8B28-6581310A8B77}" dt="2024-12-14T00:03:15.600" v="757" actId="20577"/>
          <ac:spMkLst>
            <pc:docMk/>
            <pc:sldMk cId="643944304" sldId="319"/>
            <ac:spMk id="3" creationId="{03E05701-5799-3D90-F143-94E574F1DDBE}"/>
          </ac:spMkLst>
        </pc:spChg>
      </pc:sldChg>
    </pc:docChg>
  </pc:docChgLst>
  <pc:docChgLst>
    <pc:chgData name="KHATIRI Soraya" userId="S::soraya.khatiri@ulb.be::e96117ec-e3ed-4f64-af9a-02353a682edc" providerId="AD" clId="Web-{606B723F-2CAB-0350-010F-4887A83B9530}"/>
    <pc:docChg chg="modSld">
      <pc:chgData name="KHATIRI Soraya" userId="S::soraya.khatiri@ulb.be::e96117ec-e3ed-4f64-af9a-02353a682edc" providerId="AD" clId="Web-{606B723F-2CAB-0350-010F-4887A83B9530}" dt="2024-12-13T20:14:48.110" v="135" actId="20577"/>
      <pc:docMkLst>
        <pc:docMk/>
      </pc:docMkLst>
      <pc:sldChg chg="modSp">
        <pc:chgData name="KHATIRI Soraya" userId="S::soraya.khatiri@ulb.be::e96117ec-e3ed-4f64-af9a-02353a682edc" providerId="AD" clId="Web-{606B723F-2CAB-0350-010F-4887A83B9530}" dt="2024-12-13T20:13:47.421" v="95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606B723F-2CAB-0350-010F-4887A83B9530}" dt="2024-12-13T20:13:47.421" v="95" actId="20577"/>
          <ac:spMkLst>
            <pc:docMk/>
            <pc:sldMk cId="2611747755" sldId="290"/>
            <ac:spMk id="2" creationId="{B10F1F3A-1EC2-DD5F-8ED2-8A32802E0253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14:48.110" v="135" actId="20577"/>
        <pc:sldMkLst>
          <pc:docMk/>
          <pc:sldMk cId="1286104497" sldId="291"/>
        </pc:sldMkLst>
        <pc:spChg chg="mod">
          <ac:chgData name="KHATIRI Soraya" userId="S::soraya.khatiri@ulb.be::e96117ec-e3ed-4f64-af9a-02353a682edc" providerId="AD" clId="Web-{606B723F-2CAB-0350-010F-4887A83B9530}" dt="2024-12-13T20:14:48.110" v="135" actId="20577"/>
          <ac:spMkLst>
            <pc:docMk/>
            <pc:sldMk cId="1286104497" sldId="291"/>
            <ac:spMk id="2" creationId="{31B4AF10-9295-6038-F5E5-2E1C9B103DD1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08:04.459" v="40" actId="20577"/>
        <pc:sldMkLst>
          <pc:docMk/>
          <pc:sldMk cId="891891647" sldId="309"/>
        </pc:sldMkLst>
        <pc:spChg chg="mod">
          <ac:chgData name="KHATIRI Soraya" userId="S::soraya.khatiri@ulb.be::e96117ec-e3ed-4f64-af9a-02353a682edc" providerId="AD" clId="Web-{606B723F-2CAB-0350-010F-4887A83B9530}" dt="2024-12-13T20:08:04.459" v="40" actId="20577"/>
          <ac:spMkLst>
            <pc:docMk/>
            <pc:sldMk cId="891891647" sldId="309"/>
            <ac:spMk id="3" creationId="{025AFBE0-17E9-756C-B76A-11B2742F7BF3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08:43.288" v="57" actId="20577"/>
        <pc:sldMkLst>
          <pc:docMk/>
          <pc:sldMk cId="3639119859" sldId="311"/>
        </pc:sldMkLst>
        <pc:spChg chg="mod">
          <ac:chgData name="KHATIRI Soraya" userId="S::soraya.khatiri@ulb.be::e96117ec-e3ed-4f64-af9a-02353a682edc" providerId="AD" clId="Web-{606B723F-2CAB-0350-010F-4887A83B9530}" dt="2024-12-13T20:08:43.288" v="57" actId="20577"/>
          <ac:spMkLst>
            <pc:docMk/>
            <pc:sldMk cId="3639119859" sldId="311"/>
            <ac:spMk id="3" creationId="{2D8B31A8-0FB5-CD2D-14BD-DFA436F7A952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09:58.337" v="59" actId="20577"/>
        <pc:sldMkLst>
          <pc:docMk/>
          <pc:sldMk cId="4102137362" sldId="312"/>
        </pc:sldMkLst>
        <pc:spChg chg="mod">
          <ac:chgData name="KHATIRI Soraya" userId="S::soraya.khatiri@ulb.be::e96117ec-e3ed-4f64-af9a-02353a682edc" providerId="AD" clId="Web-{606B723F-2CAB-0350-010F-4887A83B9530}" dt="2024-12-13T20:09:58.337" v="59" actId="20577"/>
          <ac:spMkLst>
            <pc:docMk/>
            <pc:sldMk cId="4102137362" sldId="312"/>
            <ac:spMk id="3" creationId="{EE29652B-2A9A-84D6-BEE6-67F93B3EB612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12:48.607" v="84" actId="20577"/>
        <pc:sldMkLst>
          <pc:docMk/>
          <pc:sldMk cId="3021073880" sldId="314"/>
        </pc:sldMkLst>
        <pc:spChg chg="mod">
          <ac:chgData name="KHATIRI Soraya" userId="S::soraya.khatiri@ulb.be::e96117ec-e3ed-4f64-af9a-02353a682edc" providerId="AD" clId="Web-{606B723F-2CAB-0350-010F-4887A83B9530}" dt="2024-12-13T20:12:48.607" v="84" actId="20577"/>
          <ac:spMkLst>
            <pc:docMk/>
            <pc:sldMk cId="3021073880" sldId="314"/>
            <ac:spMk id="3" creationId="{D02AB4D5-662A-B4C7-EF14-1A0F8065A2AA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12:21.060" v="67" actId="20577"/>
        <pc:sldMkLst>
          <pc:docMk/>
          <pc:sldMk cId="2749212491" sldId="315"/>
        </pc:sldMkLst>
        <pc:spChg chg="mod">
          <ac:chgData name="KHATIRI Soraya" userId="S::soraya.khatiri@ulb.be::e96117ec-e3ed-4f64-af9a-02353a682edc" providerId="AD" clId="Web-{606B723F-2CAB-0350-010F-4887A83B9530}" dt="2024-12-13T20:12:21.060" v="67" actId="20577"/>
          <ac:spMkLst>
            <pc:docMk/>
            <pc:sldMk cId="2749212491" sldId="315"/>
            <ac:spMk id="3" creationId="{C5C25910-1910-D79E-5048-B2EEE255A265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12:54.529" v="85" actId="20577"/>
        <pc:sldMkLst>
          <pc:docMk/>
          <pc:sldMk cId="1491949005" sldId="316"/>
        </pc:sldMkLst>
        <pc:spChg chg="mod">
          <ac:chgData name="KHATIRI Soraya" userId="S::soraya.khatiri@ulb.be::e96117ec-e3ed-4f64-af9a-02353a682edc" providerId="AD" clId="Web-{606B723F-2CAB-0350-010F-4887A83B9530}" dt="2024-12-13T20:12:54.529" v="85" actId="20577"/>
          <ac:spMkLst>
            <pc:docMk/>
            <pc:sldMk cId="1491949005" sldId="316"/>
            <ac:spMk id="3" creationId="{F6745C7F-FF34-76F2-FE03-D408723C2AA1}"/>
          </ac:spMkLst>
        </pc:spChg>
      </pc:sldChg>
      <pc:sldChg chg="modSp">
        <pc:chgData name="KHATIRI Soraya" userId="S::soraya.khatiri@ulb.be::e96117ec-e3ed-4f64-af9a-02353a682edc" providerId="AD" clId="Web-{606B723F-2CAB-0350-010F-4887A83B9530}" dt="2024-12-13T20:14:40.829" v="105" actId="20577"/>
        <pc:sldMkLst>
          <pc:docMk/>
          <pc:sldMk cId="643944304" sldId="319"/>
        </pc:sldMkLst>
        <pc:spChg chg="mod">
          <ac:chgData name="KHATIRI Soraya" userId="S::soraya.khatiri@ulb.be::e96117ec-e3ed-4f64-af9a-02353a682edc" providerId="AD" clId="Web-{606B723F-2CAB-0350-010F-4887A83B9530}" dt="2024-12-13T20:14:40.829" v="105" actId="20577"/>
          <ac:spMkLst>
            <pc:docMk/>
            <pc:sldMk cId="643944304" sldId="319"/>
            <ac:spMk id="3" creationId="{03E05701-5799-3D90-F143-94E574F1DDBE}"/>
          </ac:spMkLst>
        </pc:spChg>
      </pc:sldChg>
    </pc:docChg>
  </pc:docChgLst>
  <pc:docChgLst>
    <pc:chgData name="KHATIRI Soraya" userId="S::soraya.khatiri@ulb.be::e96117ec-e3ed-4f64-af9a-02353a682edc" providerId="AD" clId="Web-{78B68A9E-6310-DE93-7249-405EF8D879A7}"/>
    <pc:docChg chg="modSld">
      <pc:chgData name="KHATIRI Soraya" userId="S::soraya.khatiri@ulb.be::e96117ec-e3ed-4f64-af9a-02353a682edc" providerId="AD" clId="Web-{78B68A9E-6310-DE93-7249-405EF8D879A7}" dt="2024-12-14T11:53:25.106" v="162" actId="20577"/>
      <pc:docMkLst>
        <pc:docMk/>
      </pc:docMkLst>
      <pc:sldChg chg="modSp">
        <pc:chgData name="KHATIRI Soraya" userId="S::soraya.khatiri@ulb.be::e96117ec-e3ed-4f64-af9a-02353a682edc" providerId="AD" clId="Web-{78B68A9E-6310-DE93-7249-405EF8D879A7}" dt="2024-12-14T11:48:59.757" v="98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78B68A9E-6310-DE93-7249-405EF8D879A7}" dt="2024-12-14T11:48:59.757" v="98" actId="20577"/>
          <ac:spMkLst>
            <pc:docMk/>
            <pc:sldMk cId="2611747755" sldId="290"/>
            <ac:spMk id="2" creationId="{B10F1F3A-1EC2-DD5F-8ED2-8A32802E0253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33:00.180" v="1" actId="20577"/>
        <pc:sldMkLst>
          <pc:docMk/>
          <pc:sldMk cId="1286104497" sldId="291"/>
        </pc:sldMkLst>
        <pc:spChg chg="mod">
          <ac:chgData name="KHATIRI Soraya" userId="S::soraya.khatiri@ulb.be::e96117ec-e3ed-4f64-af9a-02353a682edc" providerId="AD" clId="Web-{78B68A9E-6310-DE93-7249-405EF8D879A7}" dt="2024-12-14T11:33:00.180" v="1" actId="20577"/>
          <ac:spMkLst>
            <pc:docMk/>
            <pc:sldMk cId="1286104497" sldId="291"/>
            <ac:spMk id="2" creationId="{31B4AF10-9295-6038-F5E5-2E1C9B103DD1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43:16.621" v="40" actId="20577"/>
        <pc:sldMkLst>
          <pc:docMk/>
          <pc:sldMk cId="224607203" sldId="321"/>
        </pc:sldMkLst>
        <pc:spChg chg="mod">
          <ac:chgData name="KHATIRI Soraya" userId="S::soraya.khatiri@ulb.be::e96117ec-e3ed-4f64-af9a-02353a682edc" providerId="AD" clId="Web-{78B68A9E-6310-DE93-7249-405EF8D879A7}" dt="2024-12-14T11:43:16.621" v="40" actId="20577"/>
          <ac:spMkLst>
            <pc:docMk/>
            <pc:sldMk cId="224607203" sldId="321"/>
            <ac:spMk id="7" creationId="{F3F1E4BC-FC89-BCAA-C2CD-257B2C4467BC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44:18.138" v="69" actId="20577"/>
        <pc:sldMkLst>
          <pc:docMk/>
          <pc:sldMk cId="4139922588" sldId="323"/>
        </pc:sldMkLst>
        <pc:spChg chg="mod">
          <ac:chgData name="KHATIRI Soraya" userId="S::soraya.khatiri@ulb.be::e96117ec-e3ed-4f64-af9a-02353a682edc" providerId="AD" clId="Web-{78B68A9E-6310-DE93-7249-405EF8D879A7}" dt="2024-12-14T11:44:18.138" v="69" actId="20577"/>
          <ac:spMkLst>
            <pc:docMk/>
            <pc:sldMk cId="4139922588" sldId="323"/>
            <ac:spMk id="7" creationId="{21788963-C0FA-D5C3-946D-5E080240E89F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45:34.330" v="71" actId="20577"/>
        <pc:sldMkLst>
          <pc:docMk/>
          <pc:sldMk cId="136070752" sldId="324"/>
        </pc:sldMkLst>
        <pc:spChg chg="mod">
          <ac:chgData name="KHATIRI Soraya" userId="S::soraya.khatiri@ulb.be::e96117ec-e3ed-4f64-af9a-02353a682edc" providerId="AD" clId="Web-{78B68A9E-6310-DE93-7249-405EF8D879A7}" dt="2024-12-14T11:45:34.330" v="71" actId="20577"/>
          <ac:spMkLst>
            <pc:docMk/>
            <pc:sldMk cId="136070752" sldId="324"/>
            <ac:spMk id="7" creationId="{73EC3BCB-3407-F2FD-19FB-85C4CAB9A7C3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47:35.989" v="77" actId="20577"/>
        <pc:sldMkLst>
          <pc:docMk/>
          <pc:sldMk cId="2813583771" sldId="325"/>
        </pc:sldMkLst>
        <pc:spChg chg="mod">
          <ac:chgData name="KHATIRI Soraya" userId="S::soraya.khatiri@ulb.be::e96117ec-e3ed-4f64-af9a-02353a682edc" providerId="AD" clId="Web-{78B68A9E-6310-DE93-7249-405EF8D879A7}" dt="2024-12-14T11:47:35.989" v="77" actId="20577"/>
          <ac:spMkLst>
            <pc:docMk/>
            <pc:sldMk cId="2813583771" sldId="325"/>
            <ac:spMk id="6" creationId="{7B423BC5-53EE-3303-8FC7-C08AC1AE7CB2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53:25.106" v="162" actId="20577"/>
        <pc:sldMkLst>
          <pc:docMk/>
          <pc:sldMk cId="1210009319" sldId="328"/>
        </pc:sldMkLst>
        <pc:spChg chg="mod">
          <ac:chgData name="KHATIRI Soraya" userId="S::soraya.khatiri@ulb.be::e96117ec-e3ed-4f64-af9a-02353a682edc" providerId="AD" clId="Web-{78B68A9E-6310-DE93-7249-405EF8D879A7}" dt="2024-12-14T11:53:25.106" v="162" actId="20577"/>
          <ac:spMkLst>
            <pc:docMk/>
            <pc:sldMk cId="1210009319" sldId="328"/>
            <ac:spMk id="2" creationId="{EC0A6467-99FA-2ECE-7E7B-1FBBA2579D92}"/>
          </ac:spMkLst>
        </pc:spChg>
      </pc:sldChg>
      <pc:sldChg chg="modSp">
        <pc:chgData name="KHATIRI Soraya" userId="S::soraya.khatiri@ulb.be::e96117ec-e3ed-4f64-af9a-02353a682edc" providerId="AD" clId="Web-{78B68A9E-6310-DE93-7249-405EF8D879A7}" dt="2024-12-14T11:52:21.902" v="157" actId="20577"/>
        <pc:sldMkLst>
          <pc:docMk/>
          <pc:sldMk cId="1621934384" sldId="329"/>
        </pc:sldMkLst>
        <pc:spChg chg="mod">
          <ac:chgData name="KHATIRI Soraya" userId="S::soraya.khatiri@ulb.be::e96117ec-e3ed-4f64-af9a-02353a682edc" providerId="AD" clId="Web-{78B68A9E-6310-DE93-7249-405EF8D879A7}" dt="2024-12-14T11:52:21.902" v="157" actId="20577"/>
          <ac:spMkLst>
            <pc:docMk/>
            <pc:sldMk cId="1621934384" sldId="329"/>
            <ac:spMk id="2" creationId="{0D82F509-B2B7-07CB-605C-A685DC79F683}"/>
          </ac:spMkLst>
        </pc:spChg>
      </pc:sldChg>
    </pc:docChg>
  </pc:docChgLst>
  <pc:docChgLst>
    <pc:chgData name="KHATIRI Soraya" userId="S::soraya.khatiri@ulb.be::e96117ec-e3ed-4f64-af9a-02353a682edc" providerId="AD" clId="Web-{5AA81D3C-1B60-4AB7-F9B4-A17D30CE775A}"/>
    <pc:docChg chg="addSld modSld">
      <pc:chgData name="KHATIRI Soraya" userId="S::soraya.khatiri@ulb.be::e96117ec-e3ed-4f64-af9a-02353a682edc" providerId="AD" clId="Web-{5AA81D3C-1B60-4AB7-F9B4-A17D30CE775A}" dt="2024-12-14T12:21:05.741" v="10" actId="20577"/>
      <pc:docMkLst>
        <pc:docMk/>
      </pc:docMkLst>
      <pc:sldChg chg="modSp">
        <pc:chgData name="KHATIRI Soraya" userId="S::soraya.khatiri@ulb.be::e96117ec-e3ed-4f64-af9a-02353a682edc" providerId="AD" clId="Web-{5AA81D3C-1B60-4AB7-F9B4-A17D30CE775A}" dt="2024-12-14T12:21:05.741" v="10" actId="20577"/>
        <pc:sldMkLst>
          <pc:docMk/>
          <pc:sldMk cId="1695547491" sldId="287"/>
        </pc:sldMkLst>
        <pc:spChg chg="mod">
          <ac:chgData name="KHATIRI Soraya" userId="S::soraya.khatiri@ulb.be::e96117ec-e3ed-4f64-af9a-02353a682edc" providerId="AD" clId="Web-{5AA81D3C-1B60-4AB7-F9B4-A17D30CE775A}" dt="2024-12-14T12:21:05.741" v="10" actId="20577"/>
          <ac:spMkLst>
            <pc:docMk/>
            <pc:sldMk cId="1695547491" sldId="287"/>
            <ac:spMk id="2" creationId="{1CAB9FE3-C9D7-632E-52AA-4D198D6F86D0}"/>
          </ac:spMkLst>
        </pc:spChg>
      </pc:sldChg>
      <pc:sldChg chg="addSp delSp modSp new mod setBg">
        <pc:chgData name="KHATIRI Soraya" userId="S::soraya.khatiri@ulb.be::e96117ec-e3ed-4f64-af9a-02353a682edc" providerId="AD" clId="Web-{5AA81D3C-1B60-4AB7-F9B4-A17D30CE775A}" dt="2024-12-14T12:20:35.349" v="5"/>
        <pc:sldMkLst>
          <pc:docMk/>
          <pc:sldMk cId="2276747896" sldId="333"/>
        </pc:sldMkLst>
        <pc:spChg chg="del">
          <ac:chgData name="KHATIRI Soraya" userId="S::soraya.khatiri@ulb.be::e96117ec-e3ed-4f64-af9a-02353a682edc" providerId="AD" clId="Web-{5AA81D3C-1B60-4AB7-F9B4-A17D30CE775A}" dt="2024-12-14T12:20:27.052" v="2"/>
          <ac:spMkLst>
            <pc:docMk/>
            <pc:sldMk cId="2276747896" sldId="333"/>
            <ac:spMk id="2" creationId="{79F0CB54-C61C-847F-5DD7-FD355B9101CE}"/>
          </ac:spMkLst>
        </pc:spChg>
        <pc:spChg chg="del">
          <ac:chgData name="KHATIRI Soraya" userId="S::soraya.khatiri@ulb.be::e96117ec-e3ed-4f64-af9a-02353a682edc" providerId="AD" clId="Web-{5AA81D3C-1B60-4AB7-F9B4-A17D30CE775A}" dt="2024-12-14T12:20:22.552" v="1"/>
          <ac:spMkLst>
            <pc:docMk/>
            <pc:sldMk cId="2276747896" sldId="333"/>
            <ac:spMk id="3" creationId="{8F0D7D7A-E803-54D9-0A7C-81917F05A739}"/>
          </ac:spMkLst>
        </pc:spChg>
        <pc:spChg chg="mo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4" creationId="{0D715254-77B0-F640-F3EC-28B59BD5150F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10" creationId="{F3060C83-F051-4F0E-ABAD-AA0DFC48B218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12" creationId="{83C98ABE-055B-441F-B07E-44F97F083C39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14" creationId="{29FDB030-9B49-4CED-8CCD-4D99382388AC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16" creationId="{3783CA14-24A1-485C-8B30-D6A5D87987AD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18" creationId="{9A97C86A-04D6-40F7-AE84-31AB43E6A846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20" creationId="{FF9F2414-84E8-453E-B1F3-389FDE8192D9}"/>
          </ac:spMkLst>
        </pc:spChg>
        <pc:spChg chg="add">
          <ac:chgData name="KHATIRI Soraya" userId="S::soraya.khatiri@ulb.be::e96117ec-e3ed-4f64-af9a-02353a682edc" providerId="AD" clId="Web-{5AA81D3C-1B60-4AB7-F9B4-A17D30CE775A}" dt="2024-12-14T12:20:35.349" v="5"/>
          <ac:spMkLst>
            <pc:docMk/>
            <pc:sldMk cId="2276747896" sldId="333"/>
            <ac:spMk id="22" creationId="{3ECA69A1-7536-43AC-85EF-C7106179F5ED}"/>
          </ac:spMkLst>
        </pc:spChg>
        <pc:picChg chg="add mod ord">
          <ac:chgData name="KHATIRI Soraya" userId="S::soraya.khatiri@ulb.be::e96117ec-e3ed-4f64-af9a-02353a682edc" providerId="AD" clId="Web-{5AA81D3C-1B60-4AB7-F9B4-A17D30CE775A}" dt="2024-12-14T12:20:35.349" v="5"/>
          <ac:picMkLst>
            <pc:docMk/>
            <pc:sldMk cId="2276747896" sldId="333"/>
            <ac:picMk id="5" creationId="{F26A11F0-E5F7-EA32-D017-4336DF9B5B1F}"/>
          </ac:picMkLst>
        </pc:picChg>
      </pc:sldChg>
    </pc:docChg>
  </pc:docChgLst>
  <pc:docChgLst>
    <pc:chgData name="KHATIRI Soraya" userId="S::soraya.khatiri@ulb.be::e96117ec-e3ed-4f64-af9a-02353a682edc" providerId="AD" clId="Web-{98F7AAB3-E6F8-A808-E79C-EBFA4A61CD10}"/>
    <pc:docChg chg="modSld">
      <pc:chgData name="KHATIRI Soraya" userId="S::soraya.khatiri@ulb.be::e96117ec-e3ed-4f64-af9a-02353a682edc" providerId="AD" clId="Web-{98F7AAB3-E6F8-A808-E79C-EBFA4A61CD10}" dt="2024-12-13T16:01:56.502" v="1" actId="20577"/>
      <pc:docMkLst>
        <pc:docMk/>
      </pc:docMkLst>
      <pc:sldChg chg="modSp">
        <pc:chgData name="KHATIRI Soraya" userId="S::soraya.khatiri@ulb.be::e96117ec-e3ed-4f64-af9a-02353a682edc" providerId="AD" clId="Web-{98F7AAB3-E6F8-A808-E79C-EBFA4A61CD10}" dt="2024-12-13T16:01:56.502" v="1" actId="20577"/>
        <pc:sldMkLst>
          <pc:docMk/>
          <pc:sldMk cId="4102137362" sldId="312"/>
        </pc:sldMkLst>
        <pc:spChg chg="mod">
          <ac:chgData name="KHATIRI Soraya" userId="S::soraya.khatiri@ulb.be::e96117ec-e3ed-4f64-af9a-02353a682edc" providerId="AD" clId="Web-{98F7AAB3-E6F8-A808-E79C-EBFA4A61CD10}" dt="2024-12-13T16:01:56.502" v="1" actId="20577"/>
          <ac:spMkLst>
            <pc:docMk/>
            <pc:sldMk cId="4102137362" sldId="312"/>
            <ac:spMk id="3" creationId="{EE29652B-2A9A-84D6-BEE6-67F93B3EB612}"/>
          </ac:spMkLst>
        </pc:spChg>
      </pc:sldChg>
    </pc:docChg>
  </pc:docChgLst>
  <pc:docChgLst>
    <pc:chgData name="KHATIRI Soraya" userId="S::soraya.khatiri@ulb.be::e96117ec-e3ed-4f64-af9a-02353a682edc" providerId="AD" clId="Web-{A6606DBD-09A7-D1D9-AF1A-AB7A888A1EC1}"/>
    <pc:docChg chg="modSld">
      <pc:chgData name="KHATIRI Soraya" userId="S::soraya.khatiri@ulb.be::e96117ec-e3ed-4f64-af9a-02353a682edc" providerId="AD" clId="Web-{A6606DBD-09A7-D1D9-AF1A-AB7A888A1EC1}" dt="2024-12-14T12:28:55.453" v="11" actId="20577"/>
      <pc:docMkLst>
        <pc:docMk/>
      </pc:docMkLst>
      <pc:sldChg chg="modSp">
        <pc:chgData name="KHATIRI Soraya" userId="S::soraya.khatiri@ulb.be::e96117ec-e3ed-4f64-af9a-02353a682edc" providerId="AD" clId="Web-{A6606DBD-09A7-D1D9-AF1A-AB7A888A1EC1}" dt="2024-12-14T12:21:20.730" v="0" actId="1076"/>
        <pc:sldMkLst>
          <pc:docMk/>
          <pc:sldMk cId="352708232" sldId="256"/>
        </pc:sldMkLst>
        <pc:picChg chg="mod">
          <ac:chgData name="KHATIRI Soraya" userId="S::soraya.khatiri@ulb.be::e96117ec-e3ed-4f64-af9a-02353a682edc" providerId="AD" clId="Web-{A6606DBD-09A7-D1D9-AF1A-AB7A888A1EC1}" dt="2024-12-14T12:21:20.730" v="0" actId="1076"/>
          <ac:picMkLst>
            <pc:docMk/>
            <pc:sldMk cId="352708232" sldId="256"/>
            <ac:picMk id="9" creationId="{41022D82-26D6-2F55-19BD-07D695A3491C}"/>
          </ac:picMkLst>
        </pc:picChg>
      </pc:sldChg>
      <pc:sldChg chg="modSp">
        <pc:chgData name="KHATIRI Soraya" userId="S::soraya.khatiri@ulb.be::e96117ec-e3ed-4f64-af9a-02353a682edc" providerId="AD" clId="Web-{A6606DBD-09A7-D1D9-AF1A-AB7A888A1EC1}" dt="2024-12-14T12:22:47.655" v="5" actId="20577"/>
        <pc:sldMkLst>
          <pc:docMk/>
          <pc:sldMk cId="1695547491" sldId="287"/>
        </pc:sldMkLst>
        <pc:spChg chg="mod">
          <ac:chgData name="KHATIRI Soraya" userId="S::soraya.khatiri@ulb.be::e96117ec-e3ed-4f64-af9a-02353a682edc" providerId="AD" clId="Web-{A6606DBD-09A7-D1D9-AF1A-AB7A888A1EC1}" dt="2024-12-14T12:22:47.655" v="5" actId="20577"/>
          <ac:spMkLst>
            <pc:docMk/>
            <pc:sldMk cId="1695547491" sldId="287"/>
            <ac:spMk id="5" creationId="{964C90B6-8801-FADA-C971-BA48E0E6C87A}"/>
          </ac:spMkLst>
        </pc:spChg>
      </pc:sldChg>
      <pc:sldChg chg="modSp">
        <pc:chgData name="KHATIRI Soraya" userId="S::soraya.khatiri@ulb.be::e96117ec-e3ed-4f64-af9a-02353a682edc" providerId="AD" clId="Web-{A6606DBD-09A7-D1D9-AF1A-AB7A888A1EC1}" dt="2024-12-14T12:28:55.453" v="11" actId="20577"/>
        <pc:sldMkLst>
          <pc:docMk/>
          <pc:sldMk cId="224607203" sldId="321"/>
        </pc:sldMkLst>
        <pc:spChg chg="mod">
          <ac:chgData name="KHATIRI Soraya" userId="S::soraya.khatiri@ulb.be::e96117ec-e3ed-4f64-af9a-02353a682edc" providerId="AD" clId="Web-{A6606DBD-09A7-D1D9-AF1A-AB7A888A1EC1}" dt="2024-12-14T12:28:55.453" v="11" actId="20577"/>
          <ac:spMkLst>
            <pc:docMk/>
            <pc:sldMk cId="224607203" sldId="321"/>
            <ac:spMk id="7" creationId="{F3F1E4BC-FC89-BCAA-C2CD-257B2C4467BC}"/>
          </ac:spMkLst>
        </pc:spChg>
      </pc:sldChg>
      <pc:sldChg chg="modSp">
        <pc:chgData name="KHATIRI Soraya" userId="S::soraya.khatiri@ulb.be::e96117ec-e3ed-4f64-af9a-02353a682edc" providerId="AD" clId="Web-{A6606DBD-09A7-D1D9-AF1A-AB7A888A1EC1}" dt="2024-12-14T12:24:36.128" v="7" actId="20577"/>
        <pc:sldMkLst>
          <pc:docMk/>
          <pc:sldMk cId="1210009319" sldId="328"/>
        </pc:sldMkLst>
        <pc:spChg chg="mod">
          <ac:chgData name="KHATIRI Soraya" userId="S::soraya.khatiri@ulb.be::e96117ec-e3ed-4f64-af9a-02353a682edc" providerId="AD" clId="Web-{A6606DBD-09A7-D1D9-AF1A-AB7A888A1EC1}" dt="2024-12-14T12:24:36.128" v="7" actId="20577"/>
          <ac:spMkLst>
            <pc:docMk/>
            <pc:sldMk cId="1210009319" sldId="328"/>
            <ac:spMk id="2" creationId="{EC0A6467-99FA-2ECE-7E7B-1FBBA2579D92}"/>
          </ac:spMkLst>
        </pc:spChg>
      </pc:sldChg>
    </pc:docChg>
  </pc:docChgLst>
  <pc:docChgLst>
    <pc:chgData name="ASSHIDI Salma" userId="S::salma.asshidi@ulb.be::59e4a86b-56cf-4cb6-8a65-02dc3ffce0b1" providerId="AD" clId="Web-{0BE3968F-96D9-4934-B56B-B209B1CC5C65}"/>
    <pc:docChg chg="addSld delSld modSld">
      <pc:chgData name="ASSHIDI Salma" userId="S::salma.asshidi@ulb.be::59e4a86b-56cf-4cb6-8a65-02dc3ffce0b1" providerId="AD" clId="Web-{0BE3968F-96D9-4934-B56B-B209B1CC5C65}" dt="2024-12-14T09:44:45.775" v="135"/>
      <pc:docMkLst>
        <pc:docMk/>
      </pc:docMkLst>
      <pc:sldChg chg="modSp">
        <pc:chgData name="ASSHIDI Salma" userId="S::salma.asshidi@ulb.be::59e4a86b-56cf-4cb6-8a65-02dc3ffce0b1" providerId="AD" clId="Web-{0BE3968F-96D9-4934-B56B-B209B1CC5C65}" dt="2024-12-14T09:37:32.808" v="85" actId="20577"/>
        <pc:sldMkLst>
          <pc:docMk/>
          <pc:sldMk cId="1695547491" sldId="287"/>
        </pc:sldMkLst>
        <pc:spChg chg="mod">
          <ac:chgData name="ASSHIDI Salma" userId="S::salma.asshidi@ulb.be::59e4a86b-56cf-4cb6-8a65-02dc3ffce0b1" providerId="AD" clId="Web-{0BE3968F-96D9-4934-B56B-B209B1CC5C65}" dt="2024-12-14T09:37:32.808" v="85" actId="20577"/>
          <ac:spMkLst>
            <pc:docMk/>
            <pc:sldMk cId="1695547491" sldId="287"/>
            <ac:spMk id="2" creationId="{1CAB9FE3-C9D7-632E-52AA-4D198D6F86D0}"/>
          </ac:spMkLst>
        </pc:spChg>
      </pc:sldChg>
      <pc:sldChg chg="modSp">
        <pc:chgData name="ASSHIDI Salma" userId="S::salma.asshidi@ulb.be::59e4a86b-56cf-4cb6-8a65-02dc3ffce0b1" providerId="AD" clId="Web-{0BE3968F-96D9-4934-B56B-B209B1CC5C65}" dt="2024-12-14T09:39:33.545" v="101" actId="20577"/>
        <pc:sldMkLst>
          <pc:docMk/>
          <pc:sldMk cId="1286104497" sldId="291"/>
        </pc:sldMkLst>
        <pc:spChg chg="mod">
          <ac:chgData name="ASSHIDI Salma" userId="S::salma.asshidi@ulb.be::59e4a86b-56cf-4cb6-8a65-02dc3ffce0b1" providerId="AD" clId="Web-{0BE3968F-96D9-4934-B56B-B209B1CC5C65}" dt="2024-12-14T09:39:33.545" v="101" actId="20577"/>
          <ac:spMkLst>
            <pc:docMk/>
            <pc:sldMk cId="1286104497" sldId="291"/>
            <ac:spMk id="2" creationId="{31B4AF10-9295-6038-F5E5-2E1C9B103DD1}"/>
          </ac:spMkLst>
        </pc:spChg>
      </pc:sldChg>
      <pc:sldChg chg="modSp">
        <pc:chgData name="ASSHIDI Salma" userId="S::salma.asshidi@ulb.be::59e4a86b-56cf-4cb6-8a65-02dc3ffce0b1" providerId="AD" clId="Web-{0BE3968F-96D9-4934-B56B-B209B1CC5C65}" dt="2024-12-14T09:37:27.011" v="76" actId="20577"/>
        <pc:sldMkLst>
          <pc:docMk/>
          <pc:sldMk cId="2113710751" sldId="293"/>
        </pc:sldMkLst>
        <pc:spChg chg="mod">
          <ac:chgData name="ASSHIDI Salma" userId="S::salma.asshidi@ulb.be::59e4a86b-56cf-4cb6-8a65-02dc3ffce0b1" providerId="AD" clId="Web-{0BE3968F-96D9-4934-B56B-B209B1CC5C65}" dt="2024-12-14T09:37:27.011" v="76" actId="20577"/>
          <ac:spMkLst>
            <pc:docMk/>
            <pc:sldMk cId="2113710751" sldId="293"/>
            <ac:spMk id="2" creationId="{3C5ED564-6C97-1949-60BF-71284CD7DC18}"/>
          </ac:spMkLst>
        </pc:spChg>
      </pc:sldChg>
      <pc:sldChg chg="modSp">
        <pc:chgData name="ASSHIDI Salma" userId="S::salma.asshidi@ulb.be::59e4a86b-56cf-4cb6-8a65-02dc3ffce0b1" providerId="AD" clId="Web-{0BE3968F-96D9-4934-B56B-B209B1CC5C65}" dt="2024-12-14T09:41:19.328" v="133" actId="20577"/>
        <pc:sldMkLst>
          <pc:docMk/>
          <pc:sldMk cId="2530367670" sldId="307"/>
        </pc:sldMkLst>
        <pc:spChg chg="mod">
          <ac:chgData name="ASSHIDI Salma" userId="S::salma.asshidi@ulb.be::59e4a86b-56cf-4cb6-8a65-02dc3ffce0b1" providerId="AD" clId="Web-{0BE3968F-96D9-4934-B56B-B209B1CC5C65}" dt="2024-12-14T09:41:19.328" v="133" actId="20577"/>
          <ac:spMkLst>
            <pc:docMk/>
            <pc:sldMk cId="2530367670" sldId="307"/>
            <ac:spMk id="2" creationId="{915AFF98-8B0A-D255-44C8-C24317AE2BF0}"/>
          </ac:spMkLst>
        </pc:spChg>
      </pc:sldChg>
      <pc:sldChg chg="del">
        <pc:chgData name="ASSHIDI Salma" userId="S::salma.asshidi@ulb.be::59e4a86b-56cf-4cb6-8a65-02dc3ffce0b1" providerId="AD" clId="Web-{0BE3968F-96D9-4934-B56B-B209B1CC5C65}" dt="2024-12-14T09:28:25.664" v="20"/>
        <pc:sldMkLst>
          <pc:docMk/>
          <pc:sldMk cId="3142905641" sldId="320"/>
        </pc:sldMkLst>
      </pc:sldChg>
      <pc:sldChg chg="new del">
        <pc:chgData name="ASSHIDI Salma" userId="S::salma.asshidi@ulb.be::59e4a86b-56cf-4cb6-8a65-02dc3ffce0b1" providerId="AD" clId="Web-{0BE3968F-96D9-4934-B56B-B209B1CC5C65}" dt="2024-12-14T09:44:45.775" v="135"/>
        <pc:sldMkLst>
          <pc:docMk/>
          <pc:sldMk cId="4035218852" sldId="321"/>
        </pc:sldMkLst>
      </pc:sldChg>
    </pc:docChg>
  </pc:docChgLst>
  <pc:docChgLst>
    <pc:chgData name="KHATIRI Soraya" userId="S::soraya.khatiri@ulb.be::e96117ec-e3ed-4f64-af9a-02353a682edc" providerId="AD" clId="Web-{9DF43EE9-DB76-D866-C20A-93A1B4D9CB05}"/>
    <pc:docChg chg="modSld">
      <pc:chgData name="KHATIRI Soraya" userId="S::soraya.khatiri@ulb.be::e96117ec-e3ed-4f64-af9a-02353a682edc" providerId="AD" clId="Web-{9DF43EE9-DB76-D866-C20A-93A1B4D9CB05}" dt="2024-12-13T20:15:38.070" v="6" actId="20577"/>
      <pc:docMkLst>
        <pc:docMk/>
      </pc:docMkLst>
      <pc:sldChg chg="modSp">
        <pc:chgData name="KHATIRI Soraya" userId="S::soraya.khatiri@ulb.be::e96117ec-e3ed-4f64-af9a-02353a682edc" providerId="AD" clId="Web-{9DF43EE9-DB76-D866-C20A-93A1B4D9CB05}" dt="2024-12-13T20:15:17.741" v="2" actId="20577"/>
        <pc:sldMkLst>
          <pc:docMk/>
          <pc:sldMk cId="3987967912" sldId="318"/>
        </pc:sldMkLst>
        <pc:spChg chg="mod">
          <ac:chgData name="KHATIRI Soraya" userId="S::soraya.khatiri@ulb.be::e96117ec-e3ed-4f64-af9a-02353a682edc" providerId="AD" clId="Web-{9DF43EE9-DB76-D866-C20A-93A1B4D9CB05}" dt="2024-12-13T20:15:17.741" v="2" actId="20577"/>
          <ac:spMkLst>
            <pc:docMk/>
            <pc:sldMk cId="3987967912" sldId="318"/>
            <ac:spMk id="3" creationId="{8D22584F-3A00-C08B-A7D9-8B22CDD2B465}"/>
          </ac:spMkLst>
        </pc:spChg>
      </pc:sldChg>
      <pc:sldChg chg="modSp">
        <pc:chgData name="KHATIRI Soraya" userId="S::soraya.khatiri@ulb.be::e96117ec-e3ed-4f64-af9a-02353a682edc" providerId="AD" clId="Web-{9DF43EE9-DB76-D866-C20A-93A1B4D9CB05}" dt="2024-12-13T20:15:38.070" v="6" actId="20577"/>
        <pc:sldMkLst>
          <pc:docMk/>
          <pc:sldMk cId="643944304" sldId="319"/>
        </pc:sldMkLst>
        <pc:spChg chg="mod">
          <ac:chgData name="KHATIRI Soraya" userId="S::soraya.khatiri@ulb.be::e96117ec-e3ed-4f64-af9a-02353a682edc" providerId="AD" clId="Web-{9DF43EE9-DB76-D866-C20A-93A1B4D9CB05}" dt="2024-12-13T20:15:38.070" v="6" actId="20577"/>
          <ac:spMkLst>
            <pc:docMk/>
            <pc:sldMk cId="643944304" sldId="319"/>
            <ac:spMk id="3" creationId="{03E05701-5799-3D90-F143-94E574F1DDBE}"/>
          </ac:spMkLst>
        </pc:spChg>
      </pc:sldChg>
    </pc:docChg>
  </pc:docChgLst>
  <pc:docChgLst>
    <pc:chgData name="ASSHIDI Salma" userId="S::salma.asshidi@ulb.be::59e4a86b-56cf-4cb6-8a65-02dc3ffce0b1" providerId="AD" clId="Web-{36E54B10-5054-4E42-931B-D017D9048043}"/>
    <pc:docChg chg="modSld">
      <pc:chgData name="ASSHIDI Salma" userId="S::salma.asshidi@ulb.be::59e4a86b-56cf-4cb6-8a65-02dc3ffce0b1" providerId="AD" clId="Web-{36E54B10-5054-4E42-931B-D017D9048043}" dt="2024-12-14T12:24:45.321" v="51" actId="20577"/>
      <pc:docMkLst>
        <pc:docMk/>
      </pc:docMkLst>
      <pc:sldChg chg="modSp">
        <pc:chgData name="ASSHIDI Salma" userId="S::salma.asshidi@ulb.be::59e4a86b-56cf-4cb6-8a65-02dc3ffce0b1" providerId="AD" clId="Web-{36E54B10-5054-4E42-931B-D017D9048043}" dt="2024-12-14T12:24:45.321" v="51" actId="20577"/>
        <pc:sldMkLst>
          <pc:docMk/>
          <pc:sldMk cId="2113710751" sldId="293"/>
        </pc:sldMkLst>
        <pc:spChg chg="mod">
          <ac:chgData name="ASSHIDI Salma" userId="S::salma.asshidi@ulb.be::59e4a86b-56cf-4cb6-8a65-02dc3ffce0b1" providerId="AD" clId="Web-{36E54B10-5054-4E42-931B-D017D9048043}" dt="2024-12-14T12:24:45.321" v="51" actId="20577"/>
          <ac:spMkLst>
            <pc:docMk/>
            <pc:sldMk cId="2113710751" sldId="293"/>
            <ac:spMk id="2" creationId="{3C5ED564-6C97-1949-60BF-71284CD7DC18}"/>
          </ac:spMkLst>
        </pc:spChg>
      </pc:sldChg>
    </pc:docChg>
  </pc:docChgLst>
  <pc:docChgLst>
    <pc:chgData name="KHATIRI Soraya" userId="S::soraya.khatiri@ulb.be::e96117ec-e3ed-4f64-af9a-02353a682edc" providerId="AD" clId="Web-{6A5C1D6F-D0CD-1B3B-ED4A-52F929E402B2}"/>
    <pc:docChg chg="modSld">
      <pc:chgData name="KHATIRI Soraya" userId="S::soraya.khatiri@ulb.be::e96117ec-e3ed-4f64-af9a-02353a682edc" providerId="AD" clId="Web-{6A5C1D6F-D0CD-1B3B-ED4A-52F929E402B2}" dt="2024-12-14T12:29:40.035" v="3" actId="1076"/>
      <pc:docMkLst>
        <pc:docMk/>
      </pc:docMkLst>
      <pc:sldChg chg="modSp">
        <pc:chgData name="KHATIRI Soraya" userId="S::soraya.khatiri@ulb.be::e96117ec-e3ed-4f64-af9a-02353a682edc" providerId="AD" clId="Web-{6A5C1D6F-D0CD-1B3B-ED4A-52F929E402B2}" dt="2024-12-14T12:29:40.035" v="3" actId="1076"/>
        <pc:sldMkLst>
          <pc:docMk/>
          <pc:sldMk cId="352708232" sldId="256"/>
        </pc:sldMkLst>
        <pc:picChg chg="mod">
          <ac:chgData name="KHATIRI Soraya" userId="S::soraya.khatiri@ulb.be::e96117ec-e3ed-4f64-af9a-02353a682edc" providerId="AD" clId="Web-{6A5C1D6F-D0CD-1B3B-ED4A-52F929E402B2}" dt="2024-12-14T12:29:40.035" v="3" actId="1076"/>
          <ac:picMkLst>
            <pc:docMk/>
            <pc:sldMk cId="352708232" sldId="256"/>
            <ac:picMk id="9" creationId="{41022D82-26D6-2F55-19BD-07D695A3491C}"/>
          </ac:picMkLst>
        </pc:picChg>
      </pc:sldChg>
    </pc:docChg>
  </pc:docChgLst>
  <pc:docChgLst>
    <pc:chgData name="KHATIRI Soraya" userId="S::soraya.khatiri@ulb.be::e96117ec-e3ed-4f64-af9a-02353a682edc" providerId="AD" clId="Web-{C1A01EEB-6AC7-55AC-AE71-4FF7ED064FD4}"/>
    <pc:docChg chg="modSld">
      <pc:chgData name="KHATIRI Soraya" userId="S::soraya.khatiri@ulb.be::e96117ec-e3ed-4f64-af9a-02353a682edc" providerId="AD" clId="Web-{C1A01EEB-6AC7-55AC-AE71-4FF7ED064FD4}" dt="2024-12-14T12:04:51.991" v="48" actId="20577"/>
      <pc:docMkLst>
        <pc:docMk/>
      </pc:docMkLst>
      <pc:sldChg chg="modSp">
        <pc:chgData name="KHATIRI Soraya" userId="S::soraya.khatiri@ulb.be::e96117ec-e3ed-4f64-af9a-02353a682edc" providerId="AD" clId="Web-{C1A01EEB-6AC7-55AC-AE71-4FF7ED064FD4}" dt="2024-12-14T11:55:29.571" v="0" actId="1076"/>
        <pc:sldMkLst>
          <pc:docMk/>
          <pc:sldMk cId="352708232" sldId="256"/>
        </pc:sldMkLst>
        <pc:picChg chg="mod">
          <ac:chgData name="KHATIRI Soraya" userId="S::soraya.khatiri@ulb.be::e96117ec-e3ed-4f64-af9a-02353a682edc" providerId="AD" clId="Web-{C1A01EEB-6AC7-55AC-AE71-4FF7ED064FD4}" dt="2024-12-14T11:55:29.571" v="0" actId="1076"/>
          <ac:picMkLst>
            <pc:docMk/>
            <pc:sldMk cId="352708232" sldId="256"/>
            <ac:picMk id="9" creationId="{41022D82-26D6-2F55-19BD-07D695A3491C}"/>
          </ac:picMkLst>
        </pc:picChg>
      </pc:sldChg>
      <pc:sldChg chg="modSp">
        <pc:chgData name="KHATIRI Soraya" userId="S::soraya.khatiri@ulb.be::e96117ec-e3ed-4f64-af9a-02353a682edc" providerId="AD" clId="Web-{C1A01EEB-6AC7-55AC-AE71-4FF7ED064FD4}" dt="2024-12-14T11:59:03.170" v="23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C1A01EEB-6AC7-55AC-AE71-4FF7ED064FD4}" dt="2024-12-14T11:59:03.170" v="23" actId="20577"/>
          <ac:spMkLst>
            <pc:docMk/>
            <pc:sldMk cId="2611747755" sldId="290"/>
            <ac:spMk id="2" creationId="{B10F1F3A-1EC2-DD5F-8ED2-8A32802E0253}"/>
          </ac:spMkLst>
        </pc:spChg>
      </pc:sldChg>
      <pc:sldChg chg="modSp">
        <pc:chgData name="KHATIRI Soraya" userId="S::soraya.khatiri@ulb.be::e96117ec-e3ed-4f64-af9a-02353a682edc" providerId="AD" clId="Web-{C1A01EEB-6AC7-55AC-AE71-4FF7ED064FD4}" dt="2024-12-14T12:03:44.005" v="46" actId="20577"/>
        <pc:sldMkLst>
          <pc:docMk/>
          <pc:sldMk cId="2569504173" sldId="320"/>
        </pc:sldMkLst>
        <pc:spChg chg="mod">
          <ac:chgData name="KHATIRI Soraya" userId="S::soraya.khatiri@ulb.be::e96117ec-e3ed-4f64-af9a-02353a682edc" providerId="AD" clId="Web-{C1A01EEB-6AC7-55AC-AE71-4FF7ED064FD4}" dt="2024-12-14T12:03:44.005" v="46" actId="20577"/>
          <ac:spMkLst>
            <pc:docMk/>
            <pc:sldMk cId="2569504173" sldId="320"/>
            <ac:spMk id="2" creationId="{597BBD85-E101-BAF4-5D62-61B6CF18A53B}"/>
          </ac:spMkLst>
        </pc:spChg>
      </pc:sldChg>
      <pc:sldChg chg="modSp">
        <pc:chgData name="KHATIRI Soraya" userId="S::soraya.khatiri@ulb.be::e96117ec-e3ed-4f64-af9a-02353a682edc" providerId="AD" clId="Web-{C1A01EEB-6AC7-55AC-AE71-4FF7ED064FD4}" dt="2024-12-14T12:02:45.347" v="26" actId="20577"/>
        <pc:sldMkLst>
          <pc:docMk/>
          <pc:sldMk cId="2813583771" sldId="325"/>
        </pc:sldMkLst>
        <pc:spChg chg="mod">
          <ac:chgData name="KHATIRI Soraya" userId="S::soraya.khatiri@ulb.be::e96117ec-e3ed-4f64-af9a-02353a682edc" providerId="AD" clId="Web-{C1A01EEB-6AC7-55AC-AE71-4FF7ED064FD4}" dt="2024-12-14T12:02:45.347" v="26" actId="20577"/>
          <ac:spMkLst>
            <pc:docMk/>
            <pc:sldMk cId="2813583771" sldId="325"/>
            <ac:spMk id="6" creationId="{7B423BC5-53EE-3303-8FC7-C08AC1AE7CB2}"/>
          </ac:spMkLst>
        </pc:spChg>
      </pc:sldChg>
      <pc:sldChg chg="modSp">
        <pc:chgData name="KHATIRI Soraya" userId="S::soraya.khatiri@ulb.be::e96117ec-e3ed-4f64-af9a-02353a682edc" providerId="AD" clId="Web-{C1A01EEB-6AC7-55AC-AE71-4FF7ED064FD4}" dt="2024-12-14T11:58:33.044" v="19" actId="20577"/>
        <pc:sldMkLst>
          <pc:docMk/>
          <pc:sldMk cId="1210009319" sldId="328"/>
        </pc:sldMkLst>
        <pc:spChg chg="mod">
          <ac:chgData name="KHATIRI Soraya" userId="S::soraya.khatiri@ulb.be::e96117ec-e3ed-4f64-af9a-02353a682edc" providerId="AD" clId="Web-{C1A01EEB-6AC7-55AC-AE71-4FF7ED064FD4}" dt="2024-12-14T11:58:33.044" v="19" actId="20577"/>
          <ac:spMkLst>
            <pc:docMk/>
            <pc:sldMk cId="1210009319" sldId="328"/>
            <ac:spMk id="2" creationId="{EC0A6467-99FA-2ECE-7E7B-1FBBA2579D92}"/>
          </ac:spMkLst>
        </pc:spChg>
      </pc:sldChg>
      <pc:sldChg chg="modSp">
        <pc:chgData name="KHATIRI Soraya" userId="S::soraya.khatiri@ulb.be::e96117ec-e3ed-4f64-af9a-02353a682edc" providerId="AD" clId="Web-{C1A01EEB-6AC7-55AC-AE71-4FF7ED064FD4}" dt="2024-12-14T12:04:51.991" v="48" actId="20577"/>
        <pc:sldMkLst>
          <pc:docMk/>
          <pc:sldMk cId="1621934384" sldId="329"/>
        </pc:sldMkLst>
        <pc:spChg chg="mod">
          <ac:chgData name="KHATIRI Soraya" userId="S::soraya.khatiri@ulb.be::e96117ec-e3ed-4f64-af9a-02353a682edc" providerId="AD" clId="Web-{C1A01EEB-6AC7-55AC-AE71-4FF7ED064FD4}" dt="2024-12-14T12:04:51.991" v="48" actId="20577"/>
          <ac:spMkLst>
            <pc:docMk/>
            <pc:sldMk cId="1621934384" sldId="329"/>
            <ac:spMk id="2" creationId="{0D82F509-B2B7-07CB-605C-A685DC79F683}"/>
          </ac:spMkLst>
        </pc:spChg>
      </pc:sldChg>
    </pc:docChg>
  </pc:docChgLst>
  <pc:docChgLst>
    <pc:chgData name="CROBEDDU Florian" userId="42c1470a-93e5-40b4-8b35-af5712bd6567" providerId="ADAL" clId="{69C1B700-6FC1-4551-81C3-3B3E43B34330}"/>
    <pc:docChg chg="undo custSel addSld delSld modSld">
      <pc:chgData name="CROBEDDU Florian" userId="42c1470a-93e5-40b4-8b35-af5712bd6567" providerId="ADAL" clId="{69C1B700-6FC1-4551-81C3-3B3E43B34330}" dt="2024-12-14T12:28:56.855" v="1665" actId="1076"/>
      <pc:docMkLst>
        <pc:docMk/>
      </pc:docMkLst>
      <pc:sldChg chg="modSp mod">
        <pc:chgData name="CROBEDDU Florian" userId="42c1470a-93e5-40b4-8b35-af5712bd6567" providerId="ADAL" clId="{69C1B700-6FC1-4551-81C3-3B3E43B34330}" dt="2024-12-14T12:28:56.855" v="1665" actId="1076"/>
        <pc:sldMkLst>
          <pc:docMk/>
          <pc:sldMk cId="352708232" sldId="256"/>
        </pc:sldMkLst>
        <pc:spChg chg="mod">
          <ac:chgData name="CROBEDDU Florian" userId="42c1470a-93e5-40b4-8b35-af5712bd6567" providerId="ADAL" clId="{69C1B700-6FC1-4551-81C3-3B3E43B34330}" dt="2024-12-14T11:37:54.890" v="1529" actId="20577"/>
          <ac:spMkLst>
            <pc:docMk/>
            <pc:sldMk cId="352708232" sldId="256"/>
            <ac:spMk id="4" creationId="{E7F1355B-97A0-3D51-DBDA-E16106C2874E}"/>
          </ac:spMkLst>
        </pc:spChg>
        <pc:picChg chg="mod">
          <ac:chgData name="CROBEDDU Florian" userId="42c1470a-93e5-40b4-8b35-af5712bd6567" providerId="ADAL" clId="{69C1B700-6FC1-4551-81C3-3B3E43B34330}" dt="2024-12-14T12:28:56.855" v="1665" actId="1076"/>
          <ac:picMkLst>
            <pc:docMk/>
            <pc:sldMk cId="352708232" sldId="256"/>
            <ac:picMk id="9" creationId="{41022D82-26D6-2F55-19BD-07D695A3491C}"/>
          </ac:picMkLst>
        </pc:picChg>
      </pc:sldChg>
      <pc:sldChg chg="addSp delSp modSp mod">
        <pc:chgData name="CROBEDDU Florian" userId="42c1470a-93e5-40b4-8b35-af5712bd6567" providerId="ADAL" clId="{69C1B700-6FC1-4551-81C3-3B3E43B34330}" dt="2024-12-14T11:19:04.837" v="1483" actId="14100"/>
        <pc:sldMkLst>
          <pc:docMk/>
          <pc:sldMk cId="642903839" sldId="257"/>
        </pc:sldMkLst>
        <pc:spChg chg="mod">
          <ac:chgData name="CROBEDDU Florian" userId="42c1470a-93e5-40b4-8b35-af5712bd6567" providerId="ADAL" clId="{69C1B700-6FC1-4551-81C3-3B3E43B34330}" dt="2024-12-14T11:19:04.837" v="1483" actId="14100"/>
          <ac:spMkLst>
            <pc:docMk/>
            <pc:sldMk cId="642903839" sldId="257"/>
            <ac:spMk id="14" creationId="{06D3ACEF-64BD-B103-2078-4A4FE51A957E}"/>
          </ac:spMkLst>
        </pc:spChg>
        <pc:picChg chg="add mod">
          <ac:chgData name="CROBEDDU Florian" userId="42c1470a-93e5-40b4-8b35-af5712bd6567" providerId="ADAL" clId="{69C1B700-6FC1-4551-81C3-3B3E43B34330}" dt="2024-12-14T09:21:41.954" v="84"/>
          <ac:picMkLst>
            <pc:docMk/>
            <pc:sldMk cId="642903839" sldId="257"/>
            <ac:picMk id="4" creationId="{EFBE4C85-8EDB-BBEA-D148-B7679231E043}"/>
          </ac:picMkLst>
        </pc:picChg>
        <pc:picChg chg="del">
          <ac:chgData name="CROBEDDU Florian" userId="42c1470a-93e5-40b4-8b35-af5712bd6567" providerId="ADAL" clId="{69C1B700-6FC1-4551-81C3-3B3E43B34330}" dt="2024-12-14T09:21:41.482" v="83" actId="478"/>
          <ac:picMkLst>
            <pc:docMk/>
            <pc:sldMk cId="642903839" sldId="257"/>
            <ac:picMk id="10" creationId="{050B123D-5110-2D7C-86B3-E0EEA8745027}"/>
          </ac:picMkLst>
        </pc:picChg>
      </pc:sldChg>
      <pc:sldChg chg="modSp mod">
        <pc:chgData name="CROBEDDU Florian" userId="42c1470a-93e5-40b4-8b35-af5712bd6567" providerId="ADAL" clId="{69C1B700-6FC1-4551-81C3-3B3E43B34330}" dt="2024-12-14T09:54:48.105" v="270" actId="113"/>
        <pc:sldMkLst>
          <pc:docMk/>
          <pc:sldMk cId="1695547491" sldId="287"/>
        </pc:sldMkLst>
        <pc:spChg chg="mod">
          <ac:chgData name="CROBEDDU Florian" userId="42c1470a-93e5-40b4-8b35-af5712bd6567" providerId="ADAL" clId="{69C1B700-6FC1-4551-81C3-3B3E43B34330}" dt="2024-12-14T09:54:08.484" v="265" actId="1036"/>
          <ac:spMkLst>
            <pc:docMk/>
            <pc:sldMk cId="1695547491" sldId="287"/>
            <ac:spMk id="2" creationId="{1CAB9FE3-C9D7-632E-52AA-4D198D6F86D0}"/>
          </ac:spMkLst>
        </pc:spChg>
        <pc:spChg chg="mod">
          <ac:chgData name="CROBEDDU Florian" userId="42c1470a-93e5-40b4-8b35-af5712bd6567" providerId="ADAL" clId="{69C1B700-6FC1-4551-81C3-3B3E43B34330}" dt="2024-12-14T09:54:48.105" v="270" actId="113"/>
          <ac:spMkLst>
            <pc:docMk/>
            <pc:sldMk cId="1695547491" sldId="287"/>
            <ac:spMk id="5" creationId="{964C90B6-8801-FADA-C971-BA48E0E6C87A}"/>
          </ac:spMkLst>
        </pc:spChg>
      </pc:sldChg>
      <pc:sldChg chg="modSp mod">
        <pc:chgData name="CROBEDDU Florian" userId="42c1470a-93e5-40b4-8b35-af5712bd6567" providerId="ADAL" clId="{69C1B700-6FC1-4551-81C3-3B3E43B34330}" dt="2024-12-12T17:49:58.627" v="77" actId="14100"/>
        <pc:sldMkLst>
          <pc:docMk/>
          <pc:sldMk cId="4267893006" sldId="288"/>
        </pc:sldMkLst>
        <pc:graphicFrameChg chg="mod">
          <ac:chgData name="CROBEDDU Florian" userId="42c1470a-93e5-40b4-8b35-af5712bd6567" providerId="ADAL" clId="{69C1B700-6FC1-4551-81C3-3B3E43B34330}" dt="2024-12-12T17:49:58.627" v="77" actId="14100"/>
          <ac:graphicFrameMkLst>
            <pc:docMk/>
            <pc:sldMk cId="4267893006" sldId="288"/>
            <ac:graphicFrameMk id="6" creationId="{9E7FAD9B-3D2B-E9BA-1C72-3B2F25D4E8B2}"/>
          </ac:graphicFrameMkLst>
        </pc:graphicFrameChg>
      </pc:sldChg>
      <pc:sldChg chg="modSp mod">
        <pc:chgData name="CROBEDDU Florian" userId="42c1470a-93e5-40b4-8b35-af5712bd6567" providerId="ADAL" clId="{69C1B700-6FC1-4551-81C3-3B3E43B34330}" dt="2024-12-14T10:39:43.905" v="1222" actId="20577"/>
        <pc:sldMkLst>
          <pc:docMk/>
          <pc:sldMk cId="2611747755" sldId="290"/>
        </pc:sldMkLst>
        <pc:spChg chg="mod">
          <ac:chgData name="CROBEDDU Florian" userId="42c1470a-93e5-40b4-8b35-af5712bd6567" providerId="ADAL" clId="{69C1B700-6FC1-4551-81C3-3B3E43B34330}" dt="2024-12-14T10:39:43.905" v="1222" actId="20577"/>
          <ac:spMkLst>
            <pc:docMk/>
            <pc:sldMk cId="2611747755" sldId="290"/>
            <ac:spMk id="2" creationId="{B10F1F3A-1EC2-DD5F-8ED2-8A32802E0253}"/>
          </ac:spMkLst>
        </pc:spChg>
        <pc:spChg chg="mod">
          <ac:chgData name="CROBEDDU Florian" userId="42c1470a-93e5-40b4-8b35-af5712bd6567" providerId="ADAL" clId="{69C1B700-6FC1-4551-81C3-3B3E43B34330}" dt="2024-12-14T10:37:22.540" v="1067" actId="20577"/>
          <ac:spMkLst>
            <pc:docMk/>
            <pc:sldMk cId="2611747755" sldId="290"/>
            <ac:spMk id="5" creationId="{EC638905-B2A5-2708-D392-1FAF13A71CA8}"/>
          </ac:spMkLst>
        </pc:spChg>
        <pc:cxnChg chg="mod">
          <ac:chgData name="CROBEDDU Florian" userId="42c1470a-93e5-40b4-8b35-af5712bd6567" providerId="ADAL" clId="{69C1B700-6FC1-4551-81C3-3B3E43B34330}" dt="2024-12-14T10:37:37.084" v="1101" actId="1036"/>
          <ac:cxnSpMkLst>
            <pc:docMk/>
            <pc:sldMk cId="2611747755" sldId="290"/>
            <ac:cxnSpMk id="4" creationId="{EF96E67D-2B75-73A7-FDCC-B6128397F775}"/>
          </ac:cxnSpMkLst>
        </pc:cxnChg>
      </pc:sldChg>
      <pc:sldChg chg="modSp mod">
        <pc:chgData name="CROBEDDU Florian" userId="42c1470a-93e5-40b4-8b35-af5712bd6567" providerId="ADAL" clId="{69C1B700-6FC1-4551-81C3-3B3E43B34330}" dt="2024-12-14T10:15:10.078" v="748" actId="14100"/>
        <pc:sldMkLst>
          <pc:docMk/>
          <pc:sldMk cId="1286104497" sldId="291"/>
        </pc:sldMkLst>
        <pc:spChg chg="mod">
          <ac:chgData name="CROBEDDU Florian" userId="42c1470a-93e5-40b4-8b35-af5712bd6567" providerId="ADAL" clId="{69C1B700-6FC1-4551-81C3-3B3E43B34330}" dt="2024-12-14T10:15:10.078" v="748" actId="14100"/>
          <ac:spMkLst>
            <pc:docMk/>
            <pc:sldMk cId="1286104497" sldId="291"/>
            <ac:spMk id="2" creationId="{31B4AF10-9295-6038-F5E5-2E1C9B103DD1}"/>
          </ac:spMkLst>
        </pc:spChg>
      </pc:sldChg>
      <pc:sldChg chg="del">
        <pc:chgData name="CROBEDDU Florian" userId="42c1470a-93e5-40b4-8b35-af5712bd6567" providerId="ADAL" clId="{69C1B700-6FC1-4551-81C3-3B3E43B34330}" dt="2024-12-14T10:42:47.891" v="1441" actId="47"/>
        <pc:sldMkLst>
          <pc:docMk/>
          <pc:sldMk cId="2509481975" sldId="292"/>
        </pc:sldMkLst>
      </pc:sldChg>
      <pc:sldChg chg="modSp mod">
        <pc:chgData name="CROBEDDU Florian" userId="42c1470a-93e5-40b4-8b35-af5712bd6567" providerId="ADAL" clId="{69C1B700-6FC1-4551-81C3-3B3E43B34330}" dt="2024-12-14T09:55:10.760" v="305" actId="20577"/>
        <pc:sldMkLst>
          <pc:docMk/>
          <pc:sldMk cId="2113710751" sldId="293"/>
        </pc:sldMkLst>
        <pc:spChg chg="mod">
          <ac:chgData name="CROBEDDU Florian" userId="42c1470a-93e5-40b4-8b35-af5712bd6567" providerId="ADAL" clId="{69C1B700-6FC1-4551-81C3-3B3E43B34330}" dt="2024-12-12T17:43:22.094" v="43" actId="20577"/>
          <ac:spMkLst>
            <pc:docMk/>
            <pc:sldMk cId="2113710751" sldId="293"/>
            <ac:spMk id="2" creationId="{3C5ED564-6C97-1949-60BF-71284CD7DC18}"/>
          </ac:spMkLst>
        </pc:spChg>
        <pc:spChg chg="mod">
          <ac:chgData name="CROBEDDU Florian" userId="42c1470a-93e5-40b4-8b35-af5712bd6567" providerId="ADAL" clId="{69C1B700-6FC1-4551-81C3-3B3E43B34330}" dt="2024-12-14T09:55:10.760" v="305" actId="20577"/>
          <ac:spMkLst>
            <pc:docMk/>
            <pc:sldMk cId="2113710751" sldId="293"/>
            <ac:spMk id="20" creationId="{CAC91B02-FA38-7ABB-2DC4-2B065839A1C0}"/>
          </ac:spMkLst>
        </pc:spChg>
        <pc:cxnChg chg="mod">
          <ac:chgData name="CROBEDDU Florian" userId="42c1470a-93e5-40b4-8b35-af5712bd6567" providerId="ADAL" clId="{69C1B700-6FC1-4551-81C3-3B3E43B34330}" dt="2024-12-14T09:53:19.335" v="243" actId="1076"/>
          <ac:cxnSpMkLst>
            <pc:docMk/>
            <pc:sldMk cId="2113710751" sldId="293"/>
            <ac:cxnSpMk id="4" creationId="{596DC2E3-080A-C441-77C2-31715043ABE8}"/>
          </ac:cxnSpMkLst>
        </pc:cxnChg>
      </pc:sldChg>
      <pc:sldChg chg="modSp mod">
        <pc:chgData name="CROBEDDU Florian" userId="42c1470a-93e5-40b4-8b35-af5712bd6567" providerId="ADAL" clId="{69C1B700-6FC1-4551-81C3-3B3E43B34330}" dt="2024-12-14T09:54:33.389" v="268" actId="113"/>
        <pc:sldMkLst>
          <pc:docMk/>
          <pc:sldMk cId="2657868312" sldId="294"/>
        </pc:sldMkLst>
        <pc:spChg chg="mod">
          <ac:chgData name="CROBEDDU Florian" userId="42c1470a-93e5-40b4-8b35-af5712bd6567" providerId="ADAL" clId="{69C1B700-6FC1-4551-81C3-3B3E43B34330}" dt="2024-12-12T17:45:16.670" v="69" actId="20577"/>
          <ac:spMkLst>
            <pc:docMk/>
            <pc:sldMk cId="2657868312" sldId="294"/>
            <ac:spMk id="2" creationId="{915AFF98-8B0A-D255-44C8-C24317AE2BF0}"/>
          </ac:spMkLst>
        </pc:spChg>
        <pc:spChg chg="mod">
          <ac:chgData name="CROBEDDU Florian" userId="42c1470a-93e5-40b4-8b35-af5712bd6567" providerId="ADAL" clId="{69C1B700-6FC1-4551-81C3-3B3E43B34330}" dt="2024-12-14T09:54:33.389" v="268" actId="113"/>
          <ac:spMkLst>
            <pc:docMk/>
            <pc:sldMk cId="2657868312" sldId="294"/>
            <ac:spMk id="5" creationId="{964C90B6-8801-FADA-C971-BA48E0E6C87A}"/>
          </ac:spMkLst>
        </pc:spChg>
      </pc:sldChg>
      <pc:sldChg chg="del">
        <pc:chgData name="CROBEDDU Florian" userId="42c1470a-93e5-40b4-8b35-af5712bd6567" providerId="ADAL" clId="{69C1B700-6FC1-4551-81C3-3B3E43B34330}" dt="2024-12-12T17:37:27.796" v="0" actId="47"/>
        <pc:sldMkLst>
          <pc:docMk/>
          <pc:sldMk cId="938998582" sldId="295"/>
        </pc:sldMkLst>
      </pc:sldChg>
      <pc:sldChg chg="modSp mod">
        <pc:chgData name="CROBEDDU Florian" userId="42c1470a-93e5-40b4-8b35-af5712bd6567" providerId="ADAL" clId="{69C1B700-6FC1-4551-81C3-3B3E43B34330}" dt="2024-12-14T11:39:44.597" v="1536" actId="20577"/>
        <pc:sldMkLst>
          <pc:docMk/>
          <pc:sldMk cId="1276606096" sldId="298"/>
        </pc:sldMkLst>
        <pc:spChg chg="mod">
          <ac:chgData name="CROBEDDU Florian" userId="42c1470a-93e5-40b4-8b35-af5712bd6567" providerId="ADAL" clId="{69C1B700-6FC1-4551-81C3-3B3E43B34330}" dt="2024-12-14T11:39:44.597" v="1536" actId="20577"/>
          <ac:spMkLst>
            <pc:docMk/>
            <pc:sldMk cId="1276606096" sldId="298"/>
            <ac:spMk id="7" creationId="{1D66461E-8371-865C-5EF8-637CE3B22D9E}"/>
          </ac:spMkLst>
        </pc:spChg>
      </pc:sldChg>
      <pc:sldChg chg="modSp mod">
        <pc:chgData name="CROBEDDU Florian" userId="42c1470a-93e5-40b4-8b35-af5712bd6567" providerId="ADAL" clId="{69C1B700-6FC1-4551-81C3-3B3E43B34330}" dt="2024-12-14T11:40:42.632" v="1539" actId="20577"/>
        <pc:sldMkLst>
          <pc:docMk/>
          <pc:sldMk cId="1647064561" sldId="301"/>
        </pc:sldMkLst>
        <pc:spChg chg="mod">
          <ac:chgData name="CROBEDDU Florian" userId="42c1470a-93e5-40b4-8b35-af5712bd6567" providerId="ADAL" clId="{69C1B700-6FC1-4551-81C3-3B3E43B34330}" dt="2024-12-14T11:40:42.632" v="1539" actId="20577"/>
          <ac:spMkLst>
            <pc:docMk/>
            <pc:sldMk cId="1647064561" sldId="301"/>
            <ac:spMk id="7" creationId="{AAFFD0A0-B922-0A7E-2A3F-5751DF8608B4}"/>
          </ac:spMkLst>
        </pc:spChg>
      </pc:sldChg>
      <pc:sldChg chg="modSp mod">
        <pc:chgData name="CROBEDDU Florian" userId="42c1470a-93e5-40b4-8b35-af5712bd6567" providerId="ADAL" clId="{69C1B700-6FC1-4551-81C3-3B3E43B34330}" dt="2024-12-14T11:41:31.091" v="1549" actId="113"/>
        <pc:sldMkLst>
          <pc:docMk/>
          <pc:sldMk cId="4272034070" sldId="304"/>
        </pc:sldMkLst>
        <pc:spChg chg="mod">
          <ac:chgData name="CROBEDDU Florian" userId="42c1470a-93e5-40b4-8b35-af5712bd6567" providerId="ADAL" clId="{69C1B700-6FC1-4551-81C3-3B3E43B34330}" dt="2024-12-14T11:41:31.091" v="1549" actId="113"/>
          <ac:spMkLst>
            <pc:docMk/>
            <pc:sldMk cId="4272034070" sldId="304"/>
            <ac:spMk id="7" creationId="{ED4FCB54-3856-7927-F667-08D3BFB42B99}"/>
          </ac:spMkLst>
        </pc:spChg>
      </pc:sldChg>
      <pc:sldChg chg="modSp mod">
        <pc:chgData name="CROBEDDU Florian" userId="42c1470a-93e5-40b4-8b35-af5712bd6567" providerId="ADAL" clId="{69C1B700-6FC1-4551-81C3-3B3E43B34330}" dt="2024-12-14T09:54:40.323" v="269" actId="113"/>
        <pc:sldMkLst>
          <pc:docMk/>
          <pc:sldMk cId="4128881742" sldId="305"/>
        </pc:sldMkLst>
        <pc:spChg chg="mod">
          <ac:chgData name="CROBEDDU Florian" userId="42c1470a-93e5-40b4-8b35-af5712bd6567" providerId="ADAL" clId="{69C1B700-6FC1-4551-81C3-3B3E43B34330}" dt="2024-12-12T17:43:26.644" v="44" actId="20577"/>
          <ac:spMkLst>
            <pc:docMk/>
            <pc:sldMk cId="4128881742" sldId="305"/>
            <ac:spMk id="2" creationId="{1CAB9FE3-C9D7-632E-52AA-4D198D6F86D0}"/>
          </ac:spMkLst>
        </pc:spChg>
        <pc:spChg chg="mod">
          <ac:chgData name="CROBEDDU Florian" userId="42c1470a-93e5-40b4-8b35-af5712bd6567" providerId="ADAL" clId="{69C1B700-6FC1-4551-81C3-3B3E43B34330}" dt="2024-12-14T09:54:40.323" v="269" actId="113"/>
          <ac:spMkLst>
            <pc:docMk/>
            <pc:sldMk cId="4128881742" sldId="305"/>
            <ac:spMk id="5" creationId="{964C90B6-8801-FADA-C971-BA48E0E6C87A}"/>
          </ac:spMkLst>
        </pc:spChg>
      </pc:sldChg>
      <pc:sldChg chg="modSp mod">
        <pc:chgData name="CROBEDDU Florian" userId="42c1470a-93e5-40b4-8b35-af5712bd6567" providerId="ADAL" clId="{69C1B700-6FC1-4551-81C3-3B3E43B34330}" dt="2024-12-14T09:58:56.218" v="310" actId="14100"/>
        <pc:sldMkLst>
          <pc:docMk/>
          <pc:sldMk cId="3810467932" sldId="306"/>
        </pc:sldMkLst>
        <pc:spChg chg="mod">
          <ac:chgData name="CROBEDDU Florian" userId="42c1470a-93e5-40b4-8b35-af5712bd6567" providerId="ADAL" clId="{69C1B700-6FC1-4551-81C3-3B3E43B34330}" dt="2024-12-14T09:58:56.218" v="310" actId="14100"/>
          <ac:spMkLst>
            <pc:docMk/>
            <pc:sldMk cId="3810467932" sldId="306"/>
            <ac:spMk id="2" creationId="{915AFF98-8B0A-D255-44C8-C24317AE2BF0}"/>
          </ac:spMkLst>
        </pc:spChg>
        <pc:spChg chg="mod">
          <ac:chgData name="CROBEDDU Florian" userId="42c1470a-93e5-40b4-8b35-af5712bd6567" providerId="ADAL" clId="{69C1B700-6FC1-4551-81C3-3B3E43B34330}" dt="2024-12-14T09:54:27.108" v="267" actId="113"/>
          <ac:spMkLst>
            <pc:docMk/>
            <pc:sldMk cId="3810467932" sldId="306"/>
            <ac:spMk id="5" creationId="{964C90B6-8801-FADA-C971-BA48E0E6C87A}"/>
          </ac:spMkLst>
        </pc:spChg>
      </pc:sldChg>
      <pc:sldChg chg="modSp mod">
        <pc:chgData name="CROBEDDU Florian" userId="42c1470a-93e5-40b4-8b35-af5712bd6567" providerId="ADAL" clId="{69C1B700-6FC1-4551-81C3-3B3E43B34330}" dt="2024-12-14T09:58:43.557" v="308" actId="14100"/>
        <pc:sldMkLst>
          <pc:docMk/>
          <pc:sldMk cId="2530367670" sldId="307"/>
        </pc:sldMkLst>
        <pc:spChg chg="mod">
          <ac:chgData name="CROBEDDU Florian" userId="42c1470a-93e5-40b4-8b35-af5712bd6567" providerId="ADAL" clId="{69C1B700-6FC1-4551-81C3-3B3E43B34330}" dt="2024-12-14T09:58:43.557" v="308" actId="14100"/>
          <ac:spMkLst>
            <pc:docMk/>
            <pc:sldMk cId="2530367670" sldId="307"/>
            <ac:spMk id="2" creationId="{915AFF98-8B0A-D255-44C8-C24317AE2BF0}"/>
          </ac:spMkLst>
        </pc:spChg>
        <pc:spChg chg="mod">
          <ac:chgData name="CROBEDDU Florian" userId="42c1470a-93e5-40b4-8b35-af5712bd6567" providerId="ADAL" clId="{69C1B700-6FC1-4551-81C3-3B3E43B34330}" dt="2024-12-14T09:54:22.781" v="266" actId="113"/>
          <ac:spMkLst>
            <pc:docMk/>
            <pc:sldMk cId="2530367670" sldId="307"/>
            <ac:spMk id="5" creationId="{964C90B6-8801-FADA-C971-BA48E0E6C87A}"/>
          </ac:spMkLst>
        </pc:spChg>
      </pc:sldChg>
      <pc:sldChg chg="modSp del mod">
        <pc:chgData name="CROBEDDU Florian" userId="42c1470a-93e5-40b4-8b35-af5712bd6567" providerId="ADAL" clId="{69C1B700-6FC1-4551-81C3-3B3E43B34330}" dt="2024-12-14T10:11:18.023" v="680" actId="47"/>
        <pc:sldMkLst>
          <pc:docMk/>
          <pc:sldMk cId="787144761" sldId="308"/>
        </pc:sldMkLst>
        <pc:spChg chg="mod">
          <ac:chgData name="CROBEDDU Florian" userId="42c1470a-93e5-40b4-8b35-af5712bd6567" providerId="ADAL" clId="{69C1B700-6FC1-4551-81C3-3B3E43B34330}" dt="2024-12-14T10:08:28.232" v="535" actId="20577"/>
          <ac:spMkLst>
            <pc:docMk/>
            <pc:sldMk cId="787144761" sldId="308"/>
            <ac:spMk id="3" creationId="{7F934BE6-AA0B-0EE3-E6BB-A7C91726EB80}"/>
          </ac:spMkLst>
        </pc:spChg>
      </pc:sldChg>
      <pc:sldChg chg="modSp del mod">
        <pc:chgData name="CROBEDDU Florian" userId="42c1470a-93e5-40b4-8b35-af5712bd6567" providerId="ADAL" clId="{69C1B700-6FC1-4551-81C3-3B3E43B34330}" dt="2024-12-14T10:07:05.192" v="529" actId="47"/>
        <pc:sldMkLst>
          <pc:docMk/>
          <pc:sldMk cId="891891647" sldId="309"/>
        </pc:sldMkLst>
        <pc:spChg chg="mod">
          <ac:chgData name="CROBEDDU Florian" userId="42c1470a-93e5-40b4-8b35-af5712bd6567" providerId="ADAL" clId="{69C1B700-6FC1-4551-81C3-3B3E43B34330}" dt="2024-12-14T10:05:41.045" v="494" actId="27636"/>
          <ac:spMkLst>
            <pc:docMk/>
            <pc:sldMk cId="891891647" sldId="309"/>
            <ac:spMk id="3" creationId="{025AFBE0-17E9-756C-B76A-11B2742F7BF3}"/>
          </ac:spMkLst>
        </pc:spChg>
      </pc:sldChg>
      <pc:sldChg chg="del">
        <pc:chgData name="CROBEDDU Florian" userId="42c1470a-93e5-40b4-8b35-af5712bd6567" providerId="ADAL" clId="{69C1B700-6FC1-4551-81C3-3B3E43B34330}" dt="2024-12-12T17:47:13.850" v="70" actId="47"/>
        <pc:sldMkLst>
          <pc:docMk/>
          <pc:sldMk cId="1894702944" sldId="310"/>
        </pc:sldMkLst>
      </pc:sldChg>
      <pc:sldChg chg="addSp delSp modSp del mod">
        <pc:chgData name="CROBEDDU Florian" userId="42c1470a-93e5-40b4-8b35-af5712bd6567" providerId="ADAL" clId="{69C1B700-6FC1-4551-81C3-3B3E43B34330}" dt="2024-12-14T10:05:26.076" v="491" actId="47"/>
        <pc:sldMkLst>
          <pc:docMk/>
          <pc:sldMk cId="2856532003" sldId="310"/>
        </pc:sldMkLst>
        <pc:spChg chg="add del mod">
          <ac:chgData name="CROBEDDU Florian" userId="42c1470a-93e5-40b4-8b35-af5712bd6567" providerId="ADAL" clId="{69C1B700-6FC1-4551-81C3-3B3E43B34330}" dt="2024-12-14T10:00:17.838" v="347" actId="478"/>
          <ac:spMkLst>
            <pc:docMk/>
            <pc:sldMk cId="2856532003" sldId="310"/>
            <ac:spMk id="3" creationId="{78BC30CA-2742-7405-05E1-51905BDE852F}"/>
          </ac:spMkLst>
        </pc:spChg>
        <pc:spChg chg="add del mod">
          <ac:chgData name="CROBEDDU Florian" userId="42c1470a-93e5-40b4-8b35-af5712bd6567" providerId="ADAL" clId="{69C1B700-6FC1-4551-81C3-3B3E43B34330}" dt="2024-12-14T10:00:17.838" v="347" actId="478"/>
          <ac:spMkLst>
            <pc:docMk/>
            <pc:sldMk cId="2856532003" sldId="310"/>
            <ac:spMk id="5" creationId="{DC0A0909-CFCF-8E94-FC2E-21E409894259}"/>
          </ac:spMkLst>
        </pc:spChg>
      </pc:sldChg>
      <pc:sldChg chg="del">
        <pc:chgData name="CROBEDDU Florian" userId="42c1470a-93e5-40b4-8b35-af5712bd6567" providerId="ADAL" clId="{69C1B700-6FC1-4551-81C3-3B3E43B34330}" dt="2024-12-12T17:47:16.240" v="73" actId="47"/>
        <pc:sldMkLst>
          <pc:docMk/>
          <pc:sldMk cId="1631661587" sldId="311"/>
        </pc:sldMkLst>
      </pc:sldChg>
      <pc:sldChg chg="modSp del mod">
        <pc:chgData name="CROBEDDU Florian" userId="42c1470a-93e5-40b4-8b35-af5712bd6567" providerId="ADAL" clId="{69C1B700-6FC1-4551-81C3-3B3E43B34330}" dt="2024-12-14T10:13:35.156" v="683" actId="47"/>
        <pc:sldMkLst>
          <pc:docMk/>
          <pc:sldMk cId="3639119859" sldId="311"/>
        </pc:sldMkLst>
        <pc:spChg chg="mod">
          <ac:chgData name="CROBEDDU Florian" userId="42c1470a-93e5-40b4-8b35-af5712bd6567" providerId="ADAL" clId="{69C1B700-6FC1-4551-81C3-3B3E43B34330}" dt="2024-12-14T10:13:33.435" v="682" actId="20577"/>
          <ac:spMkLst>
            <pc:docMk/>
            <pc:sldMk cId="3639119859" sldId="311"/>
            <ac:spMk id="3" creationId="{2D8B31A8-0FB5-CD2D-14BD-DFA436F7A952}"/>
          </ac:spMkLst>
        </pc:spChg>
      </pc:sldChg>
      <pc:sldChg chg="del">
        <pc:chgData name="CROBEDDU Florian" userId="42c1470a-93e5-40b4-8b35-af5712bd6567" providerId="ADAL" clId="{69C1B700-6FC1-4551-81C3-3B3E43B34330}" dt="2024-12-12T17:47:16.931" v="74" actId="47"/>
        <pc:sldMkLst>
          <pc:docMk/>
          <pc:sldMk cId="3591737127" sldId="312"/>
        </pc:sldMkLst>
      </pc:sldChg>
      <pc:sldChg chg="addSp delSp modSp del mod">
        <pc:chgData name="CROBEDDU Florian" userId="42c1470a-93e5-40b4-8b35-af5712bd6567" providerId="ADAL" clId="{69C1B700-6FC1-4551-81C3-3B3E43B34330}" dt="2024-12-14T10:20:08.025" v="770" actId="47"/>
        <pc:sldMkLst>
          <pc:docMk/>
          <pc:sldMk cId="4102137362" sldId="312"/>
        </pc:sldMkLst>
        <pc:spChg chg="del mod">
          <ac:chgData name="CROBEDDU Florian" userId="42c1470a-93e5-40b4-8b35-af5712bd6567" providerId="ADAL" clId="{69C1B700-6FC1-4551-81C3-3B3E43B34330}" dt="2024-12-14T10:20:06.460" v="769" actId="478"/>
          <ac:spMkLst>
            <pc:docMk/>
            <pc:sldMk cId="4102137362" sldId="312"/>
            <ac:spMk id="3" creationId="{EE29652B-2A9A-84D6-BEE6-67F93B3EB612}"/>
          </ac:spMkLst>
        </pc:spChg>
        <pc:spChg chg="add mod">
          <ac:chgData name="CROBEDDU Florian" userId="42c1470a-93e5-40b4-8b35-af5712bd6567" providerId="ADAL" clId="{69C1B700-6FC1-4551-81C3-3B3E43B34330}" dt="2024-12-14T10:20:06.460" v="769" actId="478"/>
          <ac:spMkLst>
            <pc:docMk/>
            <pc:sldMk cId="4102137362" sldId="312"/>
            <ac:spMk id="5" creationId="{4BE861F8-EEE5-1E56-61F4-3174DF2519F9}"/>
          </ac:spMkLst>
        </pc:spChg>
      </pc:sldChg>
      <pc:sldChg chg="del">
        <pc:chgData name="CROBEDDU Florian" userId="42c1470a-93e5-40b4-8b35-af5712bd6567" providerId="ADAL" clId="{69C1B700-6FC1-4551-81C3-3B3E43B34330}" dt="2024-12-12T17:47:21.530" v="75" actId="47"/>
        <pc:sldMkLst>
          <pc:docMk/>
          <pc:sldMk cId="3778516594" sldId="313"/>
        </pc:sldMkLst>
      </pc:sldChg>
      <pc:sldChg chg="del">
        <pc:chgData name="CROBEDDU Florian" userId="42c1470a-93e5-40b4-8b35-af5712bd6567" providerId="ADAL" clId="{69C1B700-6FC1-4551-81C3-3B3E43B34330}" dt="2024-12-12T17:47:22.268" v="76" actId="47"/>
        <pc:sldMkLst>
          <pc:docMk/>
          <pc:sldMk cId="504392074" sldId="314"/>
        </pc:sldMkLst>
      </pc:sldChg>
      <pc:sldChg chg="modSp del mod">
        <pc:chgData name="CROBEDDU Florian" userId="42c1470a-93e5-40b4-8b35-af5712bd6567" providerId="ADAL" clId="{69C1B700-6FC1-4551-81C3-3B3E43B34330}" dt="2024-12-14T10:22:43.241" v="837" actId="47"/>
        <pc:sldMkLst>
          <pc:docMk/>
          <pc:sldMk cId="3021073880" sldId="314"/>
        </pc:sldMkLst>
        <pc:spChg chg="mod">
          <ac:chgData name="CROBEDDU Florian" userId="42c1470a-93e5-40b4-8b35-af5712bd6567" providerId="ADAL" clId="{69C1B700-6FC1-4551-81C3-3B3E43B34330}" dt="2024-12-14T10:21:09.110" v="793" actId="14100"/>
          <ac:spMkLst>
            <pc:docMk/>
            <pc:sldMk cId="3021073880" sldId="314"/>
            <ac:spMk id="3" creationId="{D02AB4D5-662A-B4C7-EF14-1A0F8065A2AA}"/>
          </ac:spMkLst>
        </pc:spChg>
      </pc:sldChg>
      <pc:sldChg chg="del">
        <pc:chgData name="CROBEDDU Florian" userId="42c1470a-93e5-40b4-8b35-af5712bd6567" providerId="ADAL" clId="{69C1B700-6FC1-4551-81C3-3B3E43B34330}" dt="2024-12-12T17:47:14.730" v="71" actId="47"/>
        <pc:sldMkLst>
          <pc:docMk/>
          <pc:sldMk cId="2175660200" sldId="315"/>
        </pc:sldMkLst>
      </pc:sldChg>
      <pc:sldChg chg="del">
        <pc:chgData name="CROBEDDU Florian" userId="42c1470a-93e5-40b4-8b35-af5712bd6567" providerId="ADAL" clId="{69C1B700-6FC1-4551-81C3-3B3E43B34330}" dt="2024-12-14T10:20:45.930" v="783" actId="47"/>
        <pc:sldMkLst>
          <pc:docMk/>
          <pc:sldMk cId="2749212491" sldId="315"/>
        </pc:sldMkLst>
      </pc:sldChg>
      <pc:sldChg chg="del">
        <pc:chgData name="CROBEDDU Florian" userId="42c1470a-93e5-40b4-8b35-af5712bd6567" providerId="ADAL" clId="{69C1B700-6FC1-4551-81C3-3B3E43B34330}" dt="2024-12-12T17:47:15.438" v="72" actId="47"/>
        <pc:sldMkLst>
          <pc:docMk/>
          <pc:sldMk cId="621106170" sldId="316"/>
        </pc:sldMkLst>
      </pc:sldChg>
      <pc:sldChg chg="modSp del mod">
        <pc:chgData name="CROBEDDU Florian" userId="42c1470a-93e5-40b4-8b35-af5712bd6567" providerId="ADAL" clId="{69C1B700-6FC1-4551-81C3-3B3E43B34330}" dt="2024-12-14T10:25:03.621" v="925" actId="47"/>
        <pc:sldMkLst>
          <pc:docMk/>
          <pc:sldMk cId="1491949005" sldId="316"/>
        </pc:sldMkLst>
        <pc:spChg chg="mod">
          <ac:chgData name="CROBEDDU Florian" userId="42c1470a-93e5-40b4-8b35-af5712bd6567" providerId="ADAL" clId="{69C1B700-6FC1-4551-81C3-3B3E43B34330}" dt="2024-12-14T10:24:06.005" v="885" actId="1076"/>
          <ac:spMkLst>
            <pc:docMk/>
            <pc:sldMk cId="1491949005" sldId="316"/>
            <ac:spMk id="3" creationId="{F6745C7F-FF34-76F2-FE03-D408723C2AA1}"/>
          </ac:spMkLst>
        </pc:spChg>
      </pc:sldChg>
      <pc:sldChg chg="addSp delSp modSp del mod">
        <pc:chgData name="CROBEDDU Florian" userId="42c1470a-93e5-40b4-8b35-af5712bd6567" providerId="ADAL" clId="{69C1B700-6FC1-4551-81C3-3B3E43B34330}" dt="2024-12-14T10:40:47.365" v="1304" actId="47"/>
        <pc:sldMkLst>
          <pc:docMk/>
          <pc:sldMk cId="1304278429" sldId="317"/>
        </pc:sldMkLst>
        <pc:spChg chg="del mod">
          <ac:chgData name="CROBEDDU Florian" userId="42c1470a-93e5-40b4-8b35-af5712bd6567" providerId="ADAL" clId="{69C1B700-6FC1-4551-81C3-3B3E43B34330}" dt="2024-12-14T10:40:01.896" v="1227" actId="478"/>
          <ac:spMkLst>
            <pc:docMk/>
            <pc:sldMk cId="1304278429" sldId="317"/>
            <ac:spMk id="3" creationId="{D8A88FAD-0DA7-576D-640E-667FAEB5F648}"/>
          </ac:spMkLst>
        </pc:spChg>
        <pc:spChg chg="add mod">
          <ac:chgData name="CROBEDDU Florian" userId="42c1470a-93e5-40b4-8b35-af5712bd6567" providerId="ADAL" clId="{69C1B700-6FC1-4551-81C3-3B3E43B34330}" dt="2024-12-14T10:40:01.896" v="1227" actId="478"/>
          <ac:spMkLst>
            <pc:docMk/>
            <pc:sldMk cId="1304278429" sldId="317"/>
            <ac:spMk id="5" creationId="{92AC0A07-6CD7-272F-FD1F-DA18AB9A7007}"/>
          </ac:spMkLst>
        </pc:spChg>
      </pc:sldChg>
      <pc:sldChg chg="modSp del mod">
        <pc:chgData name="CROBEDDU Florian" userId="42c1470a-93e5-40b4-8b35-af5712bd6567" providerId="ADAL" clId="{69C1B700-6FC1-4551-81C3-3B3E43B34330}" dt="2024-12-14T10:42:46.997" v="1440" actId="47"/>
        <pc:sldMkLst>
          <pc:docMk/>
          <pc:sldMk cId="3987967912" sldId="318"/>
        </pc:sldMkLst>
        <pc:spChg chg="mod">
          <ac:chgData name="CROBEDDU Florian" userId="42c1470a-93e5-40b4-8b35-af5712bd6567" providerId="ADAL" clId="{69C1B700-6FC1-4551-81C3-3B3E43B34330}" dt="2024-12-14T10:42:45.331" v="1439" actId="20577"/>
          <ac:spMkLst>
            <pc:docMk/>
            <pc:sldMk cId="3987967912" sldId="318"/>
            <ac:spMk id="3" creationId="{8D22584F-3A00-C08B-A7D9-8B22CDD2B465}"/>
          </ac:spMkLst>
        </pc:spChg>
      </pc:sldChg>
      <pc:sldChg chg="modSp del mod">
        <pc:chgData name="CROBEDDU Florian" userId="42c1470a-93e5-40b4-8b35-af5712bd6567" providerId="ADAL" clId="{69C1B700-6FC1-4551-81C3-3B3E43B34330}" dt="2024-12-14T10:41:11.815" v="1310" actId="47"/>
        <pc:sldMkLst>
          <pc:docMk/>
          <pc:sldMk cId="643944304" sldId="319"/>
        </pc:sldMkLst>
        <pc:spChg chg="mod">
          <ac:chgData name="CROBEDDU Florian" userId="42c1470a-93e5-40b4-8b35-af5712bd6567" providerId="ADAL" clId="{69C1B700-6FC1-4551-81C3-3B3E43B34330}" dt="2024-12-14T10:41:07.429" v="1309" actId="20577"/>
          <ac:spMkLst>
            <pc:docMk/>
            <pc:sldMk cId="643944304" sldId="319"/>
            <ac:spMk id="3" creationId="{03E05701-5799-3D90-F143-94E574F1DDBE}"/>
          </ac:spMkLst>
        </pc:spChg>
      </pc:sldChg>
      <pc:sldChg chg="modSp add mod">
        <pc:chgData name="CROBEDDU Florian" userId="42c1470a-93e5-40b4-8b35-af5712bd6567" providerId="ADAL" clId="{69C1B700-6FC1-4551-81C3-3B3E43B34330}" dt="2024-12-14T12:18:58.877" v="1642" actId="20577"/>
        <pc:sldMkLst>
          <pc:docMk/>
          <pc:sldMk cId="2569504173" sldId="320"/>
        </pc:sldMkLst>
        <pc:spChg chg="mod">
          <ac:chgData name="CROBEDDU Florian" userId="42c1470a-93e5-40b4-8b35-af5712bd6567" providerId="ADAL" clId="{69C1B700-6FC1-4551-81C3-3B3E43B34330}" dt="2024-12-14T12:18:58.877" v="1642" actId="20577"/>
          <ac:spMkLst>
            <pc:docMk/>
            <pc:sldMk cId="2569504173" sldId="320"/>
            <ac:spMk id="2" creationId="{597BBD85-E101-BAF4-5D62-61B6CF18A53B}"/>
          </ac:spMkLst>
        </pc:spChg>
      </pc:sldChg>
      <pc:sldChg chg="modSp">
        <pc:chgData name="CROBEDDU Florian" userId="42c1470a-93e5-40b4-8b35-af5712bd6567" providerId="ADAL" clId="{69C1B700-6FC1-4551-81C3-3B3E43B34330}" dt="2024-12-14T09:25:08.317" v="86" actId="5793"/>
        <pc:sldMkLst>
          <pc:docMk/>
          <pc:sldMk cId="3142905641" sldId="320"/>
        </pc:sldMkLst>
        <pc:spChg chg="mod">
          <ac:chgData name="CROBEDDU Florian" userId="42c1470a-93e5-40b4-8b35-af5712bd6567" providerId="ADAL" clId="{69C1B700-6FC1-4551-81C3-3B3E43B34330}" dt="2024-12-14T09:25:08.317" v="86" actId="5793"/>
          <ac:spMkLst>
            <pc:docMk/>
            <pc:sldMk cId="3142905641" sldId="320"/>
            <ac:spMk id="2" creationId="{3C5ED564-6C97-1949-60BF-71284CD7DC18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0:36:31.275" v="1005" actId="113"/>
        <pc:sldMkLst>
          <pc:docMk/>
          <pc:sldMk cId="224607203" sldId="321"/>
        </pc:sldMkLst>
        <pc:spChg chg="add mod">
          <ac:chgData name="CROBEDDU Florian" userId="42c1470a-93e5-40b4-8b35-af5712bd6567" providerId="ADAL" clId="{69C1B700-6FC1-4551-81C3-3B3E43B34330}" dt="2024-12-14T10:00:16.198" v="344"/>
          <ac:spMkLst>
            <pc:docMk/>
            <pc:sldMk cId="224607203" sldId="321"/>
            <ac:spMk id="2" creationId="{66756DD0-8195-F242-36BA-A3A1289F66B4}"/>
          </ac:spMkLst>
        </pc:spChg>
        <pc:spChg chg="mod">
          <ac:chgData name="CROBEDDU Florian" userId="42c1470a-93e5-40b4-8b35-af5712bd6567" providerId="ADAL" clId="{69C1B700-6FC1-4551-81C3-3B3E43B34330}" dt="2024-12-14T10:36:31.275" v="1005" actId="113"/>
          <ac:spMkLst>
            <pc:docMk/>
            <pc:sldMk cId="224607203" sldId="321"/>
            <ac:spMk id="5" creationId="{9622E1F4-D683-E7C4-BDE8-B5EF3C1BAFCD}"/>
          </ac:spMkLst>
        </pc:spChg>
        <pc:spChg chg="add del mod">
          <ac:chgData name="CROBEDDU Florian" userId="42c1470a-93e5-40b4-8b35-af5712bd6567" providerId="ADAL" clId="{69C1B700-6FC1-4551-81C3-3B3E43B34330}" dt="2024-12-14T10:16:20.606" v="753" actId="179"/>
          <ac:spMkLst>
            <pc:docMk/>
            <pc:sldMk cId="224607203" sldId="321"/>
            <ac:spMk id="7" creationId="{F3F1E4BC-FC89-BCAA-C2CD-257B2C4467BC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1:42:26.258" v="1560" actId="1036"/>
        <pc:sldMkLst>
          <pc:docMk/>
          <pc:sldMk cId="2223990197" sldId="322"/>
        </pc:sldMkLst>
        <pc:spChg chg="add mod">
          <ac:chgData name="CROBEDDU Florian" userId="42c1470a-93e5-40b4-8b35-af5712bd6567" providerId="ADAL" clId="{69C1B700-6FC1-4551-81C3-3B3E43B34330}" dt="2024-12-14T10:36:37.102" v="1007"/>
          <ac:spMkLst>
            <pc:docMk/>
            <pc:sldMk cId="2223990197" sldId="322"/>
            <ac:spMk id="2" creationId="{2630628C-0D2C-AB7E-B66C-63847CD9F227}"/>
          </ac:spMkLst>
        </pc:spChg>
        <pc:spChg chg="del">
          <ac:chgData name="CROBEDDU Florian" userId="42c1470a-93e5-40b4-8b35-af5712bd6567" providerId="ADAL" clId="{69C1B700-6FC1-4551-81C3-3B3E43B34330}" dt="2024-12-14T10:36:36.797" v="1006" actId="478"/>
          <ac:spMkLst>
            <pc:docMk/>
            <pc:sldMk cId="2223990197" sldId="322"/>
            <ac:spMk id="5" creationId="{BA63B733-F249-4904-F97A-257F46DF328C}"/>
          </ac:spMkLst>
        </pc:spChg>
        <pc:spChg chg="mod">
          <ac:chgData name="CROBEDDU Florian" userId="42c1470a-93e5-40b4-8b35-af5712bd6567" providerId="ADAL" clId="{69C1B700-6FC1-4551-81C3-3B3E43B34330}" dt="2024-12-14T11:42:26.258" v="1560" actId="1036"/>
          <ac:spMkLst>
            <pc:docMk/>
            <pc:sldMk cId="2223990197" sldId="322"/>
            <ac:spMk id="7" creationId="{BDD11CBB-E017-E19E-4509-22424B41AD14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0:36:41.005" v="1009"/>
        <pc:sldMkLst>
          <pc:docMk/>
          <pc:sldMk cId="4139922588" sldId="323"/>
        </pc:sldMkLst>
        <pc:spChg chg="add mod">
          <ac:chgData name="CROBEDDU Florian" userId="42c1470a-93e5-40b4-8b35-af5712bd6567" providerId="ADAL" clId="{69C1B700-6FC1-4551-81C3-3B3E43B34330}" dt="2024-12-14T10:36:41.005" v="1009"/>
          <ac:spMkLst>
            <pc:docMk/>
            <pc:sldMk cId="4139922588" sldId="323"/>
            <ac:spMk id="2" creationId="{26A838D6-164A-65A5-F580-1D6A66470FF0}"/>
          </ac:spMkLst>
        </pc:spChg>
        <pc:spChg chg="del">
          <ac:chgData name="CROBEDDU Florian" userId="42c1470a-93e5-40b4-8b35-af5712bd6567" providerId="ADAL" clId="{69C1B700-6FC1-4551-81C3-3B3E43B34330}" dt="2024-12-14T10:36:40.621" v="1008" actId="478"/>
          <ac:spMkLst>
            <pc:docMk/>
            <pc:sldMk cId="4139922588" sldId="323"/>
            <ac:spMk id="5" creationId="{BABBA44F-3EE7-528A-2346-E5F4F80EB1DF}"/>
          </ac:spMkLst>
        </pc:spChg>
        <pc:spChg chg="mod">
          <ac:chgData name="CROBEDDU Florian" userId="42c1470a-93e5-40b4-8b35-af5712bd6567" providerId="ADAL" clId="{69C1B700-6FC1-4551-81C3-3B3E43B34330}" dt="2024-12-14T10:20:27.498" v="782" actId="20577"/>
          <ac:spMkLst>
            <pc:docMk/>
            <pc:sldMk cId="4139922588" sldId="323"/>
            <ac:spMk id="7" creationId="{21788963-C0FA-D5C3-946D-5E080240E89F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0:36:50.456" v="1013"/>
        <pc:sldMkLst>
          <pc:docMk/>
          <pc:sldMk cId="136070752" sldId="324"/>
        </pc:sldMkLst>
        <pc:spChg chg="add mod">
          <ac:chgData name="CROBEDDU Florian" userId="42c1470a-93e5-40b4-8b35-af5712bd6567" providerId="ADAL" clId="{69C1B700-6FC1-4551-81C3-3B3E43B34330}" dt="2024-12-14T10:36:50.456" v="1013"/>
          <ac:spMkLst>
            <pc:docMk/>
            <pc:sldMk cId="136070752" sldId="324"/>
            <ac:spMk id="2" creationId="{58E22D7B-A8F9-E739-37D4-F2BC76F5C110}"/>
          </ac:spMkLst>
        </pc:spChg>
        <pc:spChg chg="del">
          <ac:chgData name="CROBEDDU Florian" userId="42c1470a-93e5-40b4-8b35-af5712bd6567" providerId="ADAL" clId="{69C1B700-6FC1-4551-81C3-3B3E43B34330}" dt="2024-12-14T10:36:50.126" v="1012" actId="478"/>
          <ac:spMkLst>
            <pc:docMk/>
            <pc:sldMk cId="136070752" sldId="324"/>
            <ac:spMk id="5" creationId="{480B7434-FE63-B965-FB66-B5BEE4E4E653}"/>
          </ac:spMkLst>
        </pc:spChg>
        <pc:spChg chg="mod">
          <ac:chgData name="CROBEDDU Florian" userId="42c1470a-93e5-40b4-8b35-af5712bd6567" providerId="ADAL" clId="{69C1B700-6FC1-4551-81C3-3B3E43B34330}" dt="2024-12-14T10:36:47.649" v="1011" actId="1076"/>
          <ac:spMkLst>
            <pc:docMk/>
            <pc:sldMk cId="136070752" sldId="324"/>
            <ac:spMk id="7" creationId="{73EC3BCB-3407-F2FD-19FB-85C4CAB9A7C3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0:36:57.740" v="1015"/>
        <pc:sldMkLst>
          <pc:docMk/>
          <pc:sldMk cId="2813583771" sldId="325"/>
        </pc:sldMkLst>
        <pc:spChg chg="del">
          <ac:chgData name="CROBEDDU Florian" userId="42c1470a-93e5-40b4-8b35-af5712bd6567" providerId="ADAL" clId="{69C1B700-6FC1-4551-81C3-3B3E43B34330}" dt="2024-12-14T10:36:57.370" v="1014" actId="478"/>
          <ac:spMkLst>
            <pc:docMk/>
            <pc:sldMk cId="2813583771" sldId="325"/>
            <ac:spMk id="5" creationId="{4E6B9A06-CE1F-C967-4CB2-4C7BFEBE770D}"/>
          </ac:spMkLst>
        </pc:spChg>
        <pc:spChg chg="add mod">
          <ac:chgData name="CROBEDDU Florian" userId="42c1470a-93e5-40b4-8b35-af5712bd6567" providerId="ADAL" clId="{69C1B700-6FC1-4551-81C3-3B3E43B34330}" dt="2024-12-14T10:22:37.104" v="836" actId="20577"/>
          <ac:spMkLst>
            <pc:docMk/>
            <pc:sldMk cId="2813583771" sldId="325"/>
            <ac:spMk id="6" creationId="{7B423BC5-53EE-3303-8FC7-C08AC1AE7CB2}"/>
          </ac:spMkLst>
        </pc:spChg>
        <pc:spChg chg="add del mod">
          <ac:chgData name="CROBEDDU Florian" userId="42c1470a-93e5-40b4-8b35-af5712bd6567" providerId="ADAL" clId="{69C1B700-6FC1-4551-81C3-3B3E43B34330}" dt="2024-12-14T10:21:00.433" v="788" actId="47"/>
          <ac:spMkLst>
            <pc:docMk/>
            <pc:sldMk cId="2813583771" sldId="325"/>
            <ac:spMk id="7" creationId="{7FD61711-CD0C-EC40-555D-DAE445F1C6FC}"/>
          </ac:spMkLst>
        </pc:spChg>
        <pc:spChg chg="add mod">
          <ac:chgData name="CROBEDDU Florian" userId="42c1470a-93e5-40b4-8b35-af5712bd6567" providerId="ADAL" clId="{69C1B700-6FC1-4551-81C3-3B3E43B34330}" dt="2024-12-14T10:36:57.740" v="1015"/>
          <ac:spMkLst>
            <pc:docMk/>
            <pc:sldMk cId="2813583771" sldId="325"/>
            <ac:spMk id="8" creationId="{A1417DBC-5330-3490-9EA9-1BBD0EE383A1}"/>
          </ac:spMkLst>
        </pc:spChg>
      </pc:sldChg>
      <pc:sldChg chg="addSp delSp modSp add del mod">
        <pc:chgData name="CROBEDDU Florian" userId="42c1470a-93e5-40b4-8b35-af5712bd6567" providerId="ADAL" clId="{69C1B700-6FC1-4551-81C3-3B3E43B34330}" dt="2024-12-14T11:43:45.959" v="1561" actId="47"/>
        <pc:sldMkLst>
          <pc:docMk/>
          <pc:sldMk cId="2365266836" sldId="326"/>
        </pc:sldMkLst>
        <pc:spChg chg="add mod">
          <ac:chgData name="CROBEDDU Florian" userId="42c1470a-93e5-40b4-8b35-af5712bd6567" providerId="ADAL" clId="{69C1B700-6FC1-4551-81C3-3B3E43B34330}" dt="2024-12-14T10:37:01.564" v="1017"/>
          <ac:spMkLst>
            <pc:docMk/>
            <pc:sldMk cId="2365266836" sldId="326"/>
            <ac:spMk id="2" creationId="{D1BFDE6A-58FD-9EED-C0C6-3A931B1DEEBA}"/>
          </ac:spMkLst>
        </pc:spChg>
        <pc:spChg chg="del">
          <ac:chgData name="CROBEDDU Florian" userId="42c1470a-93e5-40b4-8b35-af5712bd6567" providerId="ADAL" clId="{69C1B700-6FC1-4551-81C3-3B3E43B34330}" dt="2024-12-14T10:37:01.230" v="1016" actId="478"/>
          <ac:spMkLst>
            <pc:docMk/>
            <pc:sldMk cId="2365266836" sldId="326"/>
            <ac:spMk id="5" creationId="{17346F73-6ACF-640B-4C83-E022583B376E}"/>
          </ac:spMkLst>
        </pc:spChg>
      </pc:sldChg>
      <pc:sldChg chg="addSp delSp modSp add mod">
        <pc:chgData name="CROBEDDU Florian" userId="42c1470a-93e5-40b4-8b35-af5712bd6567" providerId="ADAL" clId="{69C1B700-6FC1-4551-81C3-3B3E43B34330}" dt="2024-12-14T11:44:46.848" v="1564" actId="20577"/>
        <pc:sldMkLst>
          <pc:docMk/>
          <pc:sldMk cId="3551669490" sldId="327"/>
        </pc:sldMkLst>
        <pc:spChg chg="add mod">
          <ac:chgData name="CROBEDDU Florian" userId="42c1470a-93e5-40b4-8b35-af5712bd6567" providerId="ADAL" clId="{69C1B700-6FC1-4551-81C3-3B3E43B34330}" dt="2024-12-14T10:37:05.399" v="1019"/>
          <ac:spMkLst>
            <pc:docMk/>
            <pc:sldMk cId="3551669490" sldId="327"/>
            <ac:spMk id="2" creationId="{B4EE6EEF-9FA8-D95A-23D6-7900DD29231A}"/>
          </ac:spMkLst>
        </pc:spChg>
        <pc:spChg chg="del">
          <ac:chgData name="CROBEDDU Florian" userId="42c1470a-93e5-40b4-8b35-af5712bd6567" providerId="ADAL" clId="{69C1B700-6FC1-4551-81C3-3B3E43B34330}" dt="2024-12-14T10:37:05.052" v="1018" actId="478"/>
          <ac:spMkLst>
            <pc:docMk/>
            <pc:sldMk cId="3551669490" sldId="327"/>
            <ac:spMk id="5" creationId="{9C310945-C099-9997-F3FD-F0AA037A4F30}"/>
          </ac:spMkLst>
        </pc:spChg>
        <pc:spChg chg="mod">
          <ac:chgData name="CROBEDDU Florian" userId="42c1470a-93e5-40b4-8b35-af5712bd6567" providerId="ADAL" clId="{69C1B700-6FC1-4551-81C3-3B3E43B34330}" dt="2024-12-14T11:44:46.848" v="1564" actId="20577"/>
          <ac:spMkLst>
            <pc:docMk/>
            <pc:sldMk cId="3551669490" sldId="327"/>
            <ac:spMk id="6" creationId="{C2F1230B-5DEC-297F-A1BB-890B0C12A69B}"/>
          </ac:spMkLst>
        </pc:spChg>
      </pc:sldChg>
      <pc:sldChg chg="modSp add mod">
        <pc:chgData name="CROBEDDU Florian" userId="42c1470a-93e5-40b4-8b35-af5712bd6567" providerId="ADAL" clId="{69C1B700-6FC1-4551-81C3-3B3E43B34330}" dt="2024-12-14T10:40:45.263" v="1303" actId="20577"/>
        <pc:sldMkLst>
          <pc:docMk/>
          <pc:sldMk cId="1210009319" sldId="328"/>
        </pc:sldMkLst>
        <pc:spChg chg="mod">
          <ac:chgData name="CROBEDDU Florian" userId="42c1470a-93e5-40b4-8b35-af5712bd6567" providerId="ADAL" clId="{69C1B700-6FC1-4551-81C3-3B3E43B34330}" dt="2024-12-14T10:40:45.263" v="1303" actId="20577"/>
          <ac:spMkLst>
            <pc:docMk/>
            <pc:sldMk cId="1210009319" sldId="328"/>
            <ac:spMk id="2" creationId="{EC0A6467-99FA-2ECE-7E7B-1FBBA2579D92}"/>
          </ac:spMkLst>
        </pc:spChg>
      </pc:sldChg>
      <pc:sldChg chg="modSp add mod">
        <pc:chgData name="CROBEDDU Florian" userId="42c1470a-93e5-40b4-8b35-af5712bd6567" providerId="ADAL" clId="{69C1B700-6FC1-4551-81C3-3B3E43B34330}" dt="2024-12-14T10:42:32.134" v="1435" actId="1076"/>
        <pc:sldMkLst>
          <pc:docMk/>
          <pc:sldMk cId="1621934384" sldId="329"/>
        </pc:sldMkLst>
        <pc:spChg chg="mod">
          <ac:chgData name="CROBEDDU Florian" userId="42c1470a-93e5-40b4-8b35-af5712bd6567" providerId="ADAL" clId="{69C1B700-6FC1-4551-81C3-3B3E43B34330}" dt="2024-12-14T10:42:32.134" v="1435" actId="1076"/>
          <ac:spMkLst>
            <pc:docMk/>
            <pc:sldMk cId="1621934384" sldId="329"/>
            <ac:spMk id="2" creationId="{0D82F509-B2B7-07CB-605C-A685DC79F683}"/>
          </ac:spMkLst>
        </pc:spChg>
      </pc:sldChg>
      <pc:sldChg chg="modSp add mod">
        <pc:chgData name="CROBEDDU Florian" userId="42c1470a-93e5-40b4-8b35-af5712bd6567" providerId="ADAL" clId="{69C1B700-6FC1-4551-81C3-3B3E43B34330}" dt="2024-12-14T11:45:51.916" v="1574" actId="20577"/>
        <pc:sldMkLst>
          <pc:docMk/>
          <pc:sldMk cId="180131779" sldId="330"/>
        </pc:sldMkLst>
        <pc:spChg chg="mod">
          <ac:chgData name="CROBEDDU Florian" userId="42c1470a-93e5-40b4-8b35-af5712bd6567" providerId="ADAL" clId="{69C1B700-6FC1-4551-81C3-3B3E43B34330}" dt="2024-12-14T11:45:51.916" v="1574" actId="20577"/>
          <ac:spMkLst>
            <pc:docMk/>
            <pc:sldMk cId="180131779" sldId="330"/>
            <ac:spMk id="2" creationId="{81CA97C3-3D25-D852-8651-5C4B3B6659D2}"/>
          </ac:spMkLst>
        </pc:spChg>
      </pc:sldChg>
      <pc:sldChg chg="modSp add mod">
        <pc:chgData name="CROBEDDU Florian" userId="42c1470a-93e5-40b4-8b35-af5712bd6567" providerId="ADAL" clId="{69C1B700-6FC1-4551-81C3-3B3E43B34330}" dt="2024-12-14T11:34:23.740" v="1522" actId="1076"/>
        <pc:sldMkLst>
          <pc:docMk/>
          <pc:sldMk cId="3554923706" sldId="331"/>
        </pc:sldMkLst>
        <pc:spChg chg="mod">
          <ac:chgData name="CROBEDDU Florian" userId="42c1470a-93e5-40b4-8b35-af5712bd6567" providerId="ADAL" clId="{69C1B700-6FC1-4551-81C3-3B3E43B34330}" dt="2024-12-14T11:34:23.740" v="1522" actId="1076"/>
          <ac:spMkLst>
            <pc:docMk/>
            <pc:sldMk cId="3554923706" sldId="331"/>
            <ac:spMk id="2" creationId="{D9701EB2-3EA6-0147-68A8-01E434CE9CB6}"/>
          </ac:spMkLst>
        </pc:spChg>
      </pc:sldChg>
      <pc:sldChg chg="delSp modSp add mod">
        <pc:chgData name="CROBEDDU Florian" userId="42c1470a-93e5-40b4-8b35-af5712bd6567" providerId="ADAL" clId="{69C1B700-6FC1-4551-81C3-3B3E43B34330}" dt="2024-12-14T12:26:00.099" v="1658" actId="20577"/>
        <pc:sldMkLst>
          <pc:docMk/>
          <pc:sldMk cId="1227424995" sldId="332"/>
        </pc:sldMkLst>
        <pc:spChg chg="mod">
          <ac:chgData name="CROBEDDU Florian" userId="42c1470a-93e5-40b4-8b35-af5712bd6567" providerId="ADAL" clId="{69C1B700-6FC1-4551-81C3-3B3E43B34330}" dt="2024-12-14T12:26:00.099" v="1658" actId="20577"/>
          <ac:spMkLst>
            <pc:docMk/>
            <pc:sldMk cId="1227424995" sldId="332"/>
            <ac:spMk id="7" creationId="{955AFAE5-DB41-8D99-C2AB-9D2965D37E8A}"/>
          </ac:spMkLst>
        </pc:spChg>
        <pc:graphicFrameChg chg="del">
          <ac:chgData name="CROBEDDU Florian" userId="42c1470a-93e5-40b4-8b35-af5712bd6567" providerId="ADAL" clId="{69C1B700-6FC1-4551-81C3-3B3E43B34330}" dt="2024-12-14T12:09:02.944" v="1607" actId="478"/>
          <ac:graphicFrameMkLst>
            <pc:docMk/>
            <pc:sldMk cId="1227424995" sldId="332"/>
            <ac:graphicFrameMk id="6" creationId="{7934DE21-9923-BB47-9F0C-98ECCE190891}"/>
          </ac:graphicFrameMkLst>
        </pc:graphicFrameChg>
      </pc:sldChg>
      <pc:sldChg chg="del">
        <pc:chgData name="CROBEDDU Florian" userId="42c1470a-93e5-40b4-8b35-af5712bd6567" providerId="ADAL" clId="{69C1B700-6FC1-4551-81C3-3B3E43B34330}" dt="2024-12-14T12:26:28.832" v="1663" actId="47"/>
        <pc:sldMkLst>
          <pc:docMk/>
          <pc:sldMk cId="2276747896" sldId="333"/>
        </pc:sldMkLst>
      </pc:sldChg>
      <pc:sldChg chg="addSp delSp modSp add mod delAnim">
        <pc:chgData name="CROBEDDU Florian" userId="42c1470a-93e5-40b4-8b35-af5712bd6567" providerId="ADAL" clId="{69C1B700-6FC1-4551-81C3-3B3E43B34330}" dt="2024-12-14T12:26:27.878" v="1662" actId="1076"/>
        <pc:sldMkLst>
          <pc:docMk/>
          <pc:sldMk cId="165026308" sldId="334"/>
        </pc:sldMkLst>
        <pc:spChg chg="del">
          <ac:chgData name="CROBEDDU Florian" userId="42c1470a-93e5-40b4-8b35-af5712bd6567" providerId="ADAL" clId="{69C1B700-6FC1-4551-81C3-3B3E43B34330}" dt="2024-12-14T12:26:17.399" v="1660" actId="478"/>
          <ac:spMkLst>
            <pc:docMk/>
            <pc:sldMk cId="165026308" sldId="334"/>
            <ac:spMk id="2" creationId="{FB43B862-BEF6-81E0-7344-4CA5F89728D4}"/>
          </ac:spMkLst>
        </pc:spChg>
        <pc:picChg chg="add mod">
          <ac:chgData name="CROBEDDU Florian" userId="42c1470a-93e5-40b4-8b35-af5712bd6567" providerId="ADAL" clId="{69C1B700-6FC1-4551-81C3-3B3E43B34330}" dt="2024-12-14T12:26:27.878" v="1662" actId="1076"/>
          <ac:picMkLst>
            <pc:docMk/>
            <pc:sldMk cId="165026308" sldId="334"/>
            <ac:picMk id="3" creationId="{C9B4BB68-C430-C311-D8B1-C3F8C29BEC4D}"/>
          </ac:picMkLst>
        </pc:picChg>
      </pc:sldChg>
    </pc:docChg>
  </pc:docChgLst>
  <pc:docChgLst>
    <pc:chgData name="ASSHIDI Salma" userId="S::salma.asshidi@ulb.be::59e4a86b-56cf-4cb6-8a65-02dc3ffce0b1" providerId="AD" clId="Web-{967C356C-D662-46CD-834B-E265ABBBACD2}"/>
    <pc:docChg chg="addSld modSld">
      <pc:chgData name="ASSHIDI Salma" userId="S::salma.asshidi@ulb.be::59e4a86b-56cf-4cb6-8a65-02dc3ffce0b1" providerId="AD" clId="Web-{967C356C-D662-46CD-834B-E265ABBBACD2}" dt="2024-12-13T20:14:09.289" v="314" actId="20577"/>
      <pc:docMkLst>
        <pc:docMk/>
      </pc:docMkLst>
      <pc:sldChg chg="modSp">
        <pc:chgData name="ASSHIDI Salma" userId="S::salma.asshidi@ulb.be::59e4a86b-56cf-4cb6-8a65-02dc3ffce0b1" providerId="AD" clId="Web-{967C356C-D662-46CD-834B-E265ABBBACD2}" dt="2024-12-13T20:04:26.498" v="7" actId="20577"/>
        <pc:sldMkLst>
          <pc:docMk/>
          <pc:sldMk cId="2113710751" sldId="293"/>
        </pc:sldMkLst>
        <pc:spChg chg="mod">
          <ac:chgData name="ASSHIDI Salma" userId="S::salma.asshidi@ulb.be::59e4a86b-56cf-4cb6-8a65-02dc3ffce0b1" providerId="AD" clId="Web-{967C356C-D662-46CD-834B-E265ABBBACD2}" dt="2024-12-13T20:04:26.498" v="7" actId="20577"/>
          <ac:spMkLst>
            <pc:docMk/>
            <pc:sldMk cId="2113710751" sldId="293"/>
            <ac:spMk id="2" creationId="{3C5ED564-6C97-1949-60BF-71284CD7DC18}"/>
          </ac:spMkLst>
        </pc:spChg>
      </pc:sldChg>
      <pc:sldChg chg="modSp add replId">
        <pc:chgData name="ASSHIDI Salma" userId="S::salma.asshidi@ulb.be::59e4a86b-56cf-4cb6-8a65-02dc3ffce0b1" providerId="AD" clId="Web-{967C356C-D662-46CD-834B-E265ABBBACD2}" dt="2024-12-13T20:14:09.289" v="314" actId="20577"/>
        <pc:sldMkLst>
          <pc:docMk/>
          <pc:sldMk cId="3142905641" sldId="320"/>
        </pc:sldMkLst>
        <pc:spChg chg="mod">
          <ac:chgData name="ASSHIDI Salma" userId="S::salma.asshidi@ulb.be::59e4a86b-56cf-4cb6-8a65-02dc3ffce0b1" providerId="AD" clId="Web-{967C356C-D662-46CD-834B-E265ABBBACD2}" dt="2024-12-13T20:14:09.289" v="314" actId="20577"/>
          <ac:spMkLst>
            <pc:docMk/>
            <pc:sldMk cId="3142905641" sldId="320"/>
            <ac:spMk id="2" creationId="{3C5ED564-6C97-1949-60BF-71284CD7DC18}"/>
          </ac:spMkLst>
        </pc:spChg>
      </pc:sldChg>
    </pc:docChg>
  </pc:docChgLst>
  <pc:docChgLst>
    <pc:chgData name="KHATIRI Soraya" userId="S::soraya.khatiri@ulb.be::e96117ec-e3ed-4f64-af9a-02353a682edc" providerId="AD" clId="Web-{146EA77C-D255-FC21-A747-A7F89E1C75D9}"/>
    <pc:docChg chg="modSld">
      <pc:chgData name="KHATIRI Soraya" userId="S::soraya.khatiri@ulb.be::e96117ec-e3ed-4f64-af9a-02353a682edc" providerId="AD" clId="Web-{146EA77C-D255-FC21-A747-A7F89E1C75D9}" dt="2024-12-13T16:00:08.976" v="252" actId="20577"/>
      <pc:docMkLst>
        <pc:docMk/>
      </pc:docMkLst>
      <pc:sldChg chg="modSp">
        <pc:chgData name="KHATIRI Soraya" userId="S::soraya.khatiri@ulb.be::e96117ec-e3ed-4f64-af9a-02353a682edc" providerId="AD" clId="Web-{146EA77C-D255-FC21-A747-A7F89E1C75D9}" dt="2024-12-13T14:02:39.690" v="236" actId="20577"/>
        <pc:sldMkLst>
          <pc:docMk/>
          <pc:sldMk cId="891891647" sldId="309"/>
        </pc:sldMkLst>
        <pc:spChg chg="mod">
          <ac:chgData name="KHATIRI Soraya" userId="S::soraya.khatiri@ulb.be::e96117ec-e3ed-4f64-af9a-02353a682edc" providerId="AD" clId="Web-{146EA77C-D255-FC21-A747-A7F89E1C75D9}" dt="2024-12-13T14:02:39.690" v="236" actId="20577"/>
          <ac:spMkLst>
            <pc:docMk/>
            <pc:sldMk cId="891891647" sldId="309"/>
            <ac:spMk id="3" creationId="{025AFBE0-17E9-756C-B76A-11B2742F7BF3}"/>
          </ac:spMkLst>
        </pc:spChg>
      </pc:sldChg>
      <pc:sldChg chg="modSp">
        <pc:chgData name="KHATIRI Soraya" userId="S::soraya.khatiri@ulb.be::e96117ec-e3ed-4f64-af9a-02353a682edc" providerId="AD" clId="Web-{146EA77C-D255-FC21-A747-A7F89E1C75D9}" dt="2024-12-13T14:01:48.938" v="226" actId="20577"/>
        <pc:sldMkLst>
          <pc:docMk/>
          <pc:sldMk cId="2856532003" sldId="310"/>
        </pc:sldMkLst>
        <pc:spChg chg="mod">
          <ac:chgData name="KHATIRI Soraya" userId="S::soraya.khatiri@ulb.be::e96117ec-e3ed-4f64-af9a-02353a682edc" providerId="AD" clId="Web-{146EA77C-D255-FC21-A747-A7F89E1C75D9}" dt="2024-12-13T14:01:48.938" v="226" actId="20577"/>
          <ac:spMkLst>
            <pc:docMk/>
            <pc:sldMk cId="2856532003" sldId="310"/>
            <ac:spMk id="3" creationId="{78BC30CA-2742-7405-05E1-51905BDE852F}"/>
          </ac:spMkLst>
        </pc:spChg>
      </pc:sldChg>
      <pc:sldChg chg="modSp">
        <pc:chgData name="KHATIRI Soraya" userId="S::soraya.khatiri@ulb.be::e96117ec-e3ed-4f64-af9a-02353a682edc" providerId="AD" clId="Web-{146EA77C-D255-FC21-A747-A7F89E1C75D9}" dt="2024-12-13T16:00:08.976" v="252" actId="20577"/>
        <pc:sldMkLst>
          <pc:docMk/>
          <pc:sldMk cId="4102137362" sldId="312"/>
        </pc:sldMkLst>
        <pc:spChg chg="mod">
          <ac:chgData name="KHATIRI Soraya" userId="S::soraya.khatiri@ulb.be::e96117ec-e3ed-4f64-af9a-02353a682edc" providerId="AD" clId="Web-{146EA77C-D255-FC21-A747-A7F89E1C75D9}" dt="2024-12-13T16:00:08.976" v="252" actId="20577"/>
          <ac:spMkLst>
            <pc:docMk/>
            <pc:sldMk cId="4102137362" sldId="312"/>
            <ac:spMk id="3" creationId="{EE29652B-2A9A-84D6-BEE6-67F93B3EB612}"/>
          </ac:spMkLst>
        </pc:spChg>
      </pc:sldChg>
    </pc:docChg>
  </pc:docChgLst>
  <pc:docChgLst>
    <pc:chgData name="KHATIRI Soraya" userId="S::soraya.khatiri@ulb.be::e96117ec-e3ed-4f64-af9a-02353a682edc" providerId="AD" clId="Web-{765C9E76-FB17-362D-2D74-E6D8A09FB409}"/>
    <pc:docChg chg="modSld">
      <pc:chgData name="KHATIRI Soraya" userId="S::soraya.khatiri@ulb.be::e96117ec-e3ed-4f64-af9a-02353a682edc" providerId="AD" clId="Web-{765C9E76-FB17-362D-2D74-E6D8A09FB409}" dt="2024-12-12T12:09:37.264" v="22" actId="20577"/>
      <pc:docMkLst>
        <pc:docMk/>
      </pc:docMkLst>
      <pc:sldChg chg="modSp">
        <pc:chgData name="KHATIRI Soraya" userId="S::soraya.khatiri@ulb.be::e96117ec-e3ed-4f64-af9a-02353a682edc" providerId="AD" clId="Web-{765C9E76-FB17-362D-2D74-E6D8A09FB409}" dt="2024-12-12T12:09:37.264" v="22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765C9E76-FB17-362D-2D74-E6D8A09FB409}" dt="2024-12-12T12:09:37.264" v="22" actId="20577"/>
          <ac:spMkLst>
            <pc:docMk/>
            <pc:sldMk cId="2611747755" sldId="290"/>
            <ac:spMk id="2" creationId="{B10F1F3A-1EC2-DD5F-8ED2-8A32802E0253}"/>
          </ac:spMkLst>
        </pc:spChg>
      </pc:sldChg>
    </pc:docChg>
  </pc:docChgLst>
  <pc:docChgLst>
    <pc:chgData name="KHATIRI Soraya" userId="S::soraya.khatiri@ulb.be::e96117ec-e3ed-4f64-af9a-02353a682edc" providerId="AD" clId="Web-{96550200-4C6F-C4A9-B371-90ED840543E6}"/>
    <pc:docChg chg="addSld delSld modSld sldOrd">
      <pc:chgData name="KHATIRI Soraya" userId="S::soraya.khatiri@ulb.be::e96117ec-e3ed-4f64-af9a-02353a682edc" providerId="AD" clId="Web-{96550200-4C6F-C4A9-B371-90ED840543E6}" dt="2024-12-13T02:56:04.094" v="4243" actId="20577"/>
      <pc:docMkLst>
        <pc:docMk/>
      </pc:docMkLst>
      <pc:sldChg chg="modSp">
        <pc:chgData name="KHATIRI Soraya" userId="S::soraya.khatiri@ulb.be::e96117ec-e3ed-4f64-af9a-02353a682edc" providerId="AD" clId="Web-{96550200-4C6F-C4A9-B371-90ED840543E6}" dt="2024-12-12T22:25:00.540" v="866" actId="1076"/>
        <pc:sldMkLst>
          <pc:docMk/>
          <pc:sldMk cId="352708232" sldId="256"/>
        </pc:sldMkLst>
        <pc:spChg chg="mod">
          <ac:chgData name="KHATIRI Soraya" userId="S::soraya.khatiri@ulb.be::e96117ec-e3ed-4f64-af9a-02353a682edc" providerId="AD" clId="Web-{96550200-4C6F-C4A9-B371-90ED840543E6}" dt="2024-12-12T22:25:00.540" v="866" actId="1076"/>
          <ac:spMkLst>
            <pc:docMk/>
            <pc:sldMk cId="352708232" sldId="256"/>
            <ac:spMk id="3" creationId="{921FFB3F-593C-36EB-C6B2-4C9D689F4FE7}"/>
          </ac:spMkLst>
        </pc:spChg>
        <pc:picChg chg="mod">
          <ac:chgData name="KHATIRI Soraya" userId="S::soraya.khatiri@ulb.be::e96117ec-e3ed-4f64-af9a-02353a682edc" providerId="AD" clId="Web-{96550200-4C6F-C4A9-B371-90ED840543E6}" dt="2024-12-12T22:24:57.821" v="865" actId="1076"/>
          <ac:picMkLst>
            <pc:docMk/>
            <pc:sldMk cId="352708232" sldId="256"/>
            <ac:picMk id="9" creationId="{41022D82-26D6-2F55-19BD-07D695A3491C}"/>
          </ac:picMkLst>
        </pc:picChg>
      </pc:sldChg>
      <pc:sldChg chg="modSp">
        <pc:chgData name="KHATIRI Soraya" userId="S::soraya.khatiri@ulb.be::e96117ec-e3ed-4f64-af9a-02353a682edc" providerId="AD" clId="Web-{96550200-4C6F-C4A9-B371-90ED840543E6}" dt="2024-12-12T22:25:07.118" v="867" actId="1076"/>
        <pc:sldMkLst>
          <pc:docMk/>
          <pc:sldMk cId="642903839" sldId="257"/>
        </pc:sldMkLst>
      </pc:sldChg>
      <pc:sldChg chg="modSp">
        <pc:chgData name="KHATIRI Soraya" userId="S::soraya.khatiri@ulb.be::e96117ec-e3ed-4f64-af9a-02353a682edc" providerId="AD" clId="Web-{96550200-4C6F-C4A9-B371-90ED840543E6}" dt="2024-12-12T22:25:54.979" v="869" actId="14100"/>
        <pc:sldMkLst>
          <pc:docMk/>
          <pc:sldMk cId="1695547491" sldId="287"/>
        </pc:sldMkLst>
        <pc:spChg chg="mod">
          <ac:chgData name="KHATIRI Soraya" userId="S::soraya.khatiri@ulb.be::e96117ec-e3ed-4f64-af9a-02353a682edc" providerId="AD" clId="Web-{96550200-4C6F-C4A9-B371-90ED840543E6}" dt="2024-12-12T22:25:54.979" v="869" actId="14100"/>
          <ac:spMkLst>
            <pc:docMk/>
            <pc:sldMk cId="1695547491" sldId="287"/>
            <ac:spMk id="2" creationId="{1CAB9FE3-C9D7-632E-52AA-4D198D6F86D0}"/>
          </ac:spMkLst>
        </pc:spChg>
      </pc:sldChg>
      <pc:sldChg chg="addSp delSp modSp del">
        <pc:chgData name="KHATIRI Soraya" userId="S::soraya.khatiri@ulb.be::e96117ec-e3ed-4f64-af9a-02353a682edc" providerId="AD" clId="Web-{96550200-4C6F-C4A9-B371-90ED840543E6}" dt="2024-12-12T23:06:26.224" v="1017"/>
        <pc:sldMkLst>
          <pc:docMk/>
          <pc:sldMk cId="3040100801" sldId="289"/>
        </pc:sldMkLst>
      </pc:sldChg>
      <pc:sldChg chg="modSp ord">
        <pc:chgData name="KHATIRI Soraya" userId="S::soraya.khatiri@ulb.be::e96117ec-e3ed-4f64-af9a-02353a682edc" providerId="AD" clId="Web-{96550200-4C6F-C4A9-B371-90ED840543E6}" dt="2024-12-13T02:31:46.011" v="3196" actId="20577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96550200-4C6F-C4A9-B371-90ED840543E6}" dt="2024-12-13T02:31:46.011" v="3196" actId="20577"/>
          <ac:spMkLst>
            <pc:docMk/>
            <pc:sldMk cId="2611747755" sldId="290"/>
            <ac:spMk id="2" creationId="{B10F1F3A-1EC2-DD5F-8ED2-8A32802E0253}"/>
          </ac:spMkLst>
        </pc:spChg>
      </pc:sldChg>
      <pc:sldChg chg="modSp ord">
        <pc:chgData name="KHATIRI Soraya" userId="S::soraya.khatiri@ulb.be::e96117ec-e3ed-4f64-af9a-02353a682edc" providerId="AD" clId="Web-{96550200-4C6F-C4A9-B371-90ED840543E6}" dt="2024-12-13T00:35:44.227" v="1840" actId="20577"/>
        <pc:sldMkLst>
          <pc:docMk/>
          <pc:sldMk cId="787144761" sldId="308"/>
        </pc:sldMkLst>
        <pc:spChg chg="mod">
          <ac:chgData name="KHATIRI Soraya" userId="S::soraya.khatiri@ulb.be::e96117ec-e3ed-4f64-af9a-02353a682edc" providerId="AD" clId="Web-{96550200-4C6F-C4A9-B371-90ED840543E6}" dt="2024-12-13T00:35:44.227" v="1840" actId="20577"/>
          <ac:spMkLst>
            <pc:docMk/>
            <pc:sldMk cId="787144761" sldId="308"/>
            <ac:spMk id="3" creationId="{7F934BE6-AA0B-0EE3-E6BB-A7C91726EB80}"/>
          </ac:spMkLst>
        </pc:spChg>
      </pc:sldChg>
      <pc:sldChg chg="delSp modSp">
        <pc:chgData name="KHATIRI Soraya" userId="S::soraya.khatiri@ulb.be::e96117ec-e3ed-4f64-af9a-02353a682edc" providerId="AD" clId="Web-{96550200-4C6F-C4A9-B371-90ED840543E6}" dt="2024-12-13T00:02:00.168" v="1705" actId="20577"/>
        <pc:sldMkLst>
          <pc:docMk/>
          <pc:sldMk cId="891891647" sldId="309"/>
        </pc:sldMkLst>
        <pc:spChg chg="mod">
          <ac:chgData name="KHATIRI Soraya" userId="S::soraya.khatiri@ulb.be::e96117ec-e3ed-4f64-af9a-02353a682edc" providerId="AD" clId="Web-{96550200-4C6F-C4A9-B371-90ED840543E6}" dt="2024-12-13T00:02:00.168" v="1705" actId="20577"/>
          <ac:spMkLst>
            <pc:docMk/>
            <pc:sldMk cId="891891647" sldId="309"/>
            <ac:spMk id="3" creationId="{025AFBE0-17E9-756C-B76A-11B2742F7BF3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2T23:16:17.307" v="1048" actId="20577"/>
        <pc:sldMkLst>
          <pc:docMk/>
          <pc:sldMk cId="2856532003" sldId="310"/>
        </pc:sldMkLst>
      </pc:sldChg>
      <pc:sldChg chg="addSp delSp modSp new">
        <pc:chgData name="KHATIRI Soraya" userId="S::soraya.khatiri@ulb.be::e96117ec-e3ed-4f64-af9a-02353a682edc" providerId="AD" clId="Web-{96550200-4C6F-C4A9-B371-90ED840543E6}" dt="2024-12-13T02:56:04.094" v="4243" actId="20577"/>
        <pc:sldMkLst>
          <pc:docMk/>
          <pc:sldMk cId="3639119859" sldId="311"/>
        </pc:sldMkLst>
        <pc:spChg chg="del">
          <ac:chgData name="KHATIRI Soraya" userId="S::soraya.khatiri@ulb.be::e96117ec-e3ed-4f64-af9a-02353a682edc" providerId="AD" clId="Web-{96550200-4C6F-C4A9-B371-90ED840543E6}" dt="2024-12-13T00:34:29.552" v="1823"/>
          <ac:spMkLst>
            <pc:docMk/>
            <pc:sldMk cId="3639119859" sldId="311"/>
            <ac:spMk id="2" creationId="{4F3ABE84-3DCD-D2E5-694D-7F74765F1B52}"/>
          </ac:spMkLst>
        </pc:spChg>
        <pc:spChg chg="mod">
          <ac:chgData name="KHATIRI Soraya" userId="S::soraya.khatiri@ulb.be::e96117ec-e3ed-4f64-af9a-02353a682edc" providerId="AD" clId="Web-{96550200-4C6F-C4A9-B371-90ED840543E6}" dt="2024-12-13T02:56:04.094" v="4243" actId="20577"/>
          <ac:spMkLst>
            <pc:docMk/>
            <pc:sldMk cId="3639119859" sldId="311"/>
            <ac:spMk id="3" creationId="{2D8B31A8-0FB5-CD2D-14BD-DFA436F7A952}"/>
          </ac:spMkLst>
        </pc:spChg>
        <pc:spChg chg="add">
          <ac:chgData name="KHATIRI Soraya" userId="S::soraya.khatiri@ulb.be::e96117ec-e3ed-4f64-af9a-02353a682edc" providerId="AD" clId="Web-{96550200-4C6F-C4A9-B371-90ED840543E6}" dt="2024-12-13T01:37:53.256" v="2544"/>
          <ac:spMkLst>
            <pc:docMk/>
            <pc:sldMk cId="3639119859" sldId="311"/>
            <ac:spMk id="5" creationId="{443AC03E-3DDA-1ADC-2A23-2E4319FAD749}"/>
          </ac:spMkLst>
        </pc:spChg>
        <pc:spChg chg="add">
          <ac:chgData name="KHATIRI Soraya" userId="S::soraya.khatiri@ulb.be::e96117ec-e3ed-4f64-af9a-02353a682edc" providerId="AD" clId="Web-{96550200-4C6F-C4A9-B371-90ED840543E6}" dt="2024-12-13T02:55:16.937" v="4184"/>
          <ac:spMkLst>
            <pc:docMk/>
            <pc:sldMk cId="3639119859" sldId="311"/>
            <ac:spMk id="7" creationId="{83BE231C-0C21-8F67-96E7-670BCD309A32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3T01:37:46.944" v="2543"/>
        <pc:sldMkLst>
          <pc:docMk/>
          <pc:sldMk cId="4102137362" sldId="312"/>
        </pc:sldMkLst>
        <pc:spChg chg="del">
          <ac:chgData name="KHATIRI Soraya" userId="S::soraya.khatiri@ulb.be::e96117ec-e3ed-4f64-af9a-02353a682edc" providerId="AD" clId="Web-{96550200-4C6F-C4A9-B371-90ED840543E6}" dt="2024-12-13T00:34:49.615" v="1827"/>
          <ac:spMkLst>
            <pc:docMk/>
            <pc:sldMk cId="4102137362" sldId="312"/>
            <ac:spMk id="2" creationId="{A530F678-6D01-6EE8-0C62-82466B19C01B}"/>
          </ac:spMkLst>
        </pc:spChg>
        <pc:spChg chg="mod">
          <ac:chgData name="KHATIRI Soraya" userId="S::soraya.khatiri@ulb.be::e96117ec-e3ed-4f64-af9a-02353a682edc" providerId="AD" clId="Web-{96550200-4C6F-C4A9-B371-90ED840543E6}" dt="2024-12-13T01:24:18.614" v="2315" actId="20577"/>
          <ac:spMkLst>
            <pc:docMk/>
            <pc:sldMk cId="4102137362" sldId="312"/>
            <ac:spMk id="3" creationId="{EE29652B-2A9A-84D6-BEE6-67F93B3EB612}"/>
          </ac:spMkLst>
        </pc:spChg>
        <pc:spChg chg="add del">
          <ac:chgData name="KHATIRI Soraya" userId="S::soraya.khatiri@ulb.be::e96117ec-e3ed-4f64-af9a-02353a682edc" providerId="AD" clId="Web-{96550200-4C6F-C4A9-B371-90ED840543E6}" dt="2024-12-13T01:37:46.944" v="2543"/>
          <ac:spMkLst>
            <pc:docMk/>
            <pc:sldMk cId="4102137362" sldId="312"/>
            <ac:spMk id="5" creationId="{E9E3FDB5-973C-005C-4A23-6C8AA20027B6}"/>
          </ac:spMkLst>
        </pc:spChg>
      </pc:sldChg>
      <pc:sldChg chg="addSp delSp modSp new del">
        <pc:chgData name="KHATIRI Soraya" userId="S::soraya.khatiri@ulb.be::e96117ec-e3ed-4f64-af9a-02353a682edc" providerId="AD" clId="Web-{96550200-4C6F-C4A9-B371-90ED840543E6}" dt="2024-12-13T01:49:02.176" v="2596"/>
        <pc:sldMkLst>
          <pc:docMk/>
          <pc:sldMk cId="654321861" sldId="313"/>
        </pc:sldMkLst>
        <pc:spChg chg="del">
          <ac:chgData name="KHATIRI Soraya" userId="S::soraya.khatiri@ulb.be::e96117ec-e3ed-4f64-af9a-02353a682edc" providerId="AD" clId="Web-{96550200-4C6F-C4A9-B371-90ED840543E6}" dt="2024-12-13T00:36:41.775" v="1861"/>
          <ac:spMkLst>
            <pc:docMk/>
            <pc:sldMk cId="654321861" sldId="313"/>
            <ac:spMk id="2" creationId="{6A1E26FF-AA48-C7D6-F3C6-F0FE219BB76D}"/>
          </ac:spMkLst>
        </pc:spChg>
        <pc:spChg chg="mod">
          <ac:chgData name="KHATIRI Soraya" userId="S::soraya.khatiri@ulb.be::e96117ec-e3ed-4f64-af9a-02353a682edc" providerId="AD" clId="Web-{96550200-4C6F-C4A9-B371-90ED840543E6}" dt="2024-12-13T01:47:28.393" v="2582" actId="20577"/>
          <ac:spMkLst>
            <pc:docMk/>
            <pc:sldMk cId="654321861" sldId="313"/>
            <ac:spMk id="3" creationId="{9742CEC5-F36C-14A3-8E93-2FFBB8CD9BC1}"/>
          </ac:spMkLst>
        </pc:spChg>
        <pc:spChg chg="add">
          <ac:chgData name="KHATIRI Soraya" userId="S::soraya.khatiri@ulb.be::e96117ec-e3ed-4f64-af9a-02353a682edc" providerId="AD" clId="Web-{96550200-4C6F-C4A9-B371-90ED840543E6}" dt="2024-12-13T01:38:04.335" v="2546"/>
          <ac:spMkLst>
            <pc:docMk/>
            <pc:sldMk cId="654321861" sldId="313"/>
            <ac:spMk id="5" creationId="{D3A797B8-4CDA-8782-4E56-2C9FACB20E62}"/>
          </ac:spMkLst>
        </pc:spChg>
        <pc:spChg chg="add">
          <ac:chgData name="KHATIRI Soraya" userId="S::soraya.khatiri@ulb.be::e96117ec-e3ed-4f64-af9a-02353a682edc" providerId="AD" clId="Web-{96550200-4C6F-C4A9-B371-90ED840543E6}" dt="2024-12-13T01:38:30.788" v="2549"/>
          <ac:spMkLst>
            <pc:docMk/>
            <pc:sldMk cId="654321861" sldId="313"/>
            <ac:spMk id="7" creationId="{ECF6A357-292A-C17A-3458-8383BC248AA6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3T01:51:00.444" v="2605" actId="20577"/>
        <pc:sldMkLst>
          <pc:docMk/>
          <pc:sldMk cId="3021073880" sldId="314"/>
        </pc:sldMkLst>
        <pc:spChg chg="del">
          <ac:chgData name="KHATIRI Soraya" userId="S::soraya.khatiri@ulb.be::e96117ec-e3ed-4f64-af9a-02353a682edc" providerId="AD" clId="Web-{96550200-4C6F-C4A9-B371-90ED840543E6}" dt="2024-12-13T00:37:06.073" v="1868"/>
          <ac:spMkLst>
            <pc:docMk/>
            <pc:sldMk cId="3021073880" sldId="314"/>
            <ac:spMk id="2" creationId="{5C70EA6A-E341-3276-EBEA-3D96BEFFA26E}"/>
          </ac:spMkLst>
        </pc:spChg>
        <pc:spChg chg="mod">
          <ac:chgData name="KHATIRI Soraya" userId="S::soraya.khatiri@ulb.be::e96117ec-e3ed-4f64-af9a-02353a682edc" providerId="AD" clId="Web-{96550200-4C6F-C4A9-B371-90ED840543E6}" dt="2024-12-13T01:51:00.444" v="2605" actId="20577"/>
          <ac:spMkLst>
            <pc:docMk/>
            <pc:sldMk cId="3021073880" sldId="314"/>
            <ac:spMk id="3" creationId="{D02AB4D5-662A-B4C7-EF14-1A0F8065A2AA}"/>
          </ac:spMkLst>
        </pc:spChg>
        <pc:spChg chg="add">
          <ac:chgData name="KHATIRI Soraya" userId="S::soraya.khatiri@ulb.be::e96117ec-e3ed-4f64-af9a-02353a682edc" providerId="AD" clId="Web-{96550200-4C6F-C4A9-B371-90ED840543E6}" dt="2024-12-13T01:38:09.804" v="2547"/>
          <ac:spMkLst>
            <pc:docMk/>
            <pc:sldMk cId="3021073880" sldId="314"/>
            <ac:spMk id="5" creationId="{F7CEAAFB-E68F-2472-D19A-E04423B9703F}"/>
          </ac:spMkLst>
        </pc:spChg>
        <pc:spChg chg="add">
          <ac:chgData name="KHATIRI Soraya" userId="S::soraya.khatiri@ulb.be::e96117ec-e3ed-4f64-af9a-02353a682edc" providerId="AD" clId="Web-{96550200-4C6F-C4A9-B371-90ED840543E6}" dt="2024-12-13T01:38:24.898" v="2548"/>
          <ac:spMkLst>
            <pc:docMk/>
            <pc:sldMk cId="3021073880" sldId="314"/>
            <ac:spMk id="7" creationId="{447CBA42-704A-73CA-10EC-A187ABA228D2}"/>
          </ac:spMkLst>
        </pc:spChg>
      </pc:sldChg>
      <pc:sldChg chg="addSp delSp modSp new add del">
        <pc:chgData name="KHATIRI Soraya" userId="S::soraya.khatiri@ulb.be::e96117ec-e3ed-4f64-af9a-02353a682edc" providerId="AD" clId="Web-{96550200-4C6F-C4A9-B371-90ED840543E6}" dt="2024-12-13T02:52:27.230" v="3977" actId="20577"/>
        <pc:sldMkLst>
          <pc:docMk/>
          <pc:sldMk cId="2749212491" sldId="315"/>
        </pc:sldMkLst>
        <pc:spChg chg="del">
          <ac:chgData name="KHATIRI Soraya" userId="S::soraya.khatiri@ulb.be::e96117ec-e3ed-4f64-af9a-02353a682edc" providerId="AD" clId="Web-{96550200-4C6F-C4A9-B371-90ED840543E6}" dt="2024-12-13T01:28:56.667" v="2447"/>
          <ac:spMkLst>
            <pc:docMk/>
            <pc:sldMk cId="2749212491" sldId="315"/>
            <ac:spMk id="2" creationId="{40812640-9FF1-C151-1A9D-A96471820E95}"/>
          </ac:spMkLst>
        </pc:spChg>
        <pc:spChg chg="mod">
          <ac:chgData name="KHATIRI Soraya" userId="S::soraya.khatiri@ulb.be::e96117ec-e3ed-4f64-af9a-02353a682edc" providerId="AD" clId="Web-{96550200-4C6F-C4A9-B371-90ED840543E6}" dt="2024-12-13T02:52:27.230" v="3977" actId="20577"/>
          <ac:spMkLst>
            <pc:docMk/>
            <pc:sldMk cId="2749212491" sldId="315"/>
            <ac:spMk id="3" creationId="{C5C25910-1910-D79E-5048-B2EEE255A265}"/>
          </ac:spMkLst>
        </pc:spChg>
        <pc:spChg chg="add">
          <ac:chgData name="KHATIRI Soraya" userId="S::soraya.khatiri@ulb.be::e96117ec-e3ed-4f64-af9a-02353a682edc" providerId="AD" clId="Web-{96550200-4C6F-C4A9-B371-90ED840543E6}" dt="2024-12-13T01:37:58.585" v="2545"/>
          <ac:spMkLst>
            <pc:docMk/>
            <pc:sldMk cId="2749212491" sldId="315"/>
            <ac:spMk id="6" creationId="{A8E94CF9-C654-4D3A-5F76-71CFA907E4D3}"/>
          </ac:spMkLst>
        </pc:spChg>
        <pc:spChg chg="add">
          <ac:chgData name="KHATIRI Soraya" userId="S::soraya.khatiri@ulb.be::e96117ec-e3ed-4f64-af9a-02353a682edc" providerId="AD" clId="Web-{96550200-4C6F-C4A9-B371-90ED840543E6}" dt="2024-12-13T01:38:36.195" v="2550"/>
          <ac:spMkLst>
            <pc:docMk/>
            <pc:sldMk cId="2749212491" sldId="315"/>
            <ac:spMk id="8" creationId="{8EC05A0F-2E5D-786A-3BAF-9E78F9F0260A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3T02:55:10.702" v="4183"/>
        <pc:sldMkLst>
          <pc:docMk/>
          <pc:sldMk cId="1491949005" sldId="316"/>
        </pc:sldMkLst>
        <pc:spChg chg="del">
          <ac:chgData name="KHATIRI Soraya" userId="S::soraya.khatiri@ulb.be::e96117ec-e3ed-4f64-af9a-02353a682edc" providerId="AD" clId="Web-{96550200-4C6F-C4A9-B371-90ED840543E6}" dt="2024-12-13T01:51:55.930" v="2607"/>
          <ac:spMkLst>
            <pc:docMk/>
            <pc:sldMk cId="1491949005" sldId="316"/>
            <ac:spMk id="2" creationId="{C4E7FDA6-6445-2811-ECFC-FEC9D7AC1249}"/>
          </ac:spMkLst>
        </pc:spChg>
        <pc:spChg chg="mod">
          <ac:chgData name="KHATIRI Soraya" userId="S::soraya.khatiri@ulb.be::e96117ec-e3ed-4f64-af9a-02353a682edc" providerId="AD" clId="Web-{96550200-4C6F-C4A9-B371-90ED840543E6}" dt="2024-12-13T01:58:47.532" v="2689" actId="20577"/>
          <ac:spMkLst>
            <pc:docMk/>
            <pc:sldMk cId="1491949005" sldId="316"/>
            <ac:spMk id="3" creationId="{F6745C7F-FF34-76F2-FE03-D408723C2AA1}"/>
          </ac:spMkLst>
        </pc:spChg>
        <pc:spChg chg="add">
          <ac:chgData name="KHATIRI Soraya" userId="S::soraya.khatiri@ulb.be::e96117ec-e3ed-4f64-af9a-02353a682edc" providerId="AD" clId="Web-{96550200-4C6F-C4A9-B371-90ED840543E6}" dt="2024-12-13T02:51:25.776" v="3970"/>
          <ac:spMkLst>
            <pc:docMk/>
            <pc:sldMk cId="1491949005" sldId="316"/>
            <ac:spMk id="6" creationId="{2C5E8535-8BD4-D249-AE23-A49D77359681}"/>
          </ac:spMkLst>
        </pc:spChg>
        <pc:spChg chg="add">
          <ac:chgData name="KHATIRI Soraya" userId="S::soraya.khatiri@ulb.be::e96117ec-e3ed-4f64-af9a-02353a682edc" providerId="AD" clId="Web-{96550200-4C6F-C4A9-B371-90ED840543E6}" dt="2024-12-13T02:55:10.702" v="4183"/>
          <ac:spMkLst>
            <pc:docMk/>
            <pc:sldMk cId="1491949005" sldId="316"/>
            <ac:spMk id="8" creationId="{FE71A8DF-4B5F-FFE1-47E8-F3197C82450D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3T02:51:59.667" v="3974"/>
        <pc:sldMkLst>
          <pc:docMk/>
          <pc:sldMk cId="1304278429" sldId="317"/>
        </pc:sldMkLst>
        <pc:spChg chg="del">
          <ac:chgData name="KHATIRI Soraya" userId="S::soraya.khatiri@ulb.be::e96117ec-e3ed-4f64-af9a-02353a682edc" providerId="AD" clId="Web-{96550200-4C6F-C4A9-B371-90ED840543E6}" dt="2024-12-13T02:26:16.847" v="3013"/>
          <ac:spMkLst>
            <pc:docMk/>
            <pc:sldMk cId="1304278429" sldId="317"/>
            <ac:spMk id="2" creationId="{B8AC2E3B-A83D-F545-1627-5CE96CDF027F}"/>
          </ac:spMkLst>
        </pc:spChg>
        <pc:spChg chg="mod">
          <ac:chgData name="KHATIRI Soraya" userId="S::soraya.khatiri@ulb.be::e96117ec-e3ed-4f64-af9a-02353a682edc" providerId="AD" clId="Web-{96550200-4C6F-C4A9-B371-90ED840543E6}" dt="2024-12-13T02:31:25.261" v="3189" actId="20577"/>
          <ac:spMkLst>
            <pc:docMk/>
            <pc:sldMk cId="1304278429" sldId="317"/>
            <ac:spMk id="3" creationId="{D8A88FAD-0DA7-576D-640E-667FAEB5F648}"/>
          </ac:spMkLst>
        </pc:spChg>
        <pc:spChg chg="add">
          <ac:chgData name="KHATIRI Soraya" userId="S::soraya.khatiri@ulb.be::e96117ec-e3ed-4f64-af9a-02353a682edc" providerId="AD" clId="Web-{96550200-4C6F-C4A9-B371-90ED840543E6}" dt="2024-12-13T02:51:30.526" v="3971"/>
          <ac:spMkLst>
            <pc:docMk/>
            <pc:sldMk cId="1304278429" sldId="317"/>
            <ac:spMk id="6" creationId="{9057AB2C-B24D-13CA-3FBC-CEB84491B5C1}"/>
          </ac:spMkLst>
        </pc:spChg>
        <pc:spChg chg="add">
          <ac:chgData name="KHATIRI Soraya" userId="S::soraya.khatiri@ulb.be::e96117ec-e3ed-4f64-af9a-02353a682edc" providerId="AD" clId="Web-{96550200-4C6F-C4A9-B371-90ED840543E6}" dt="2024-12-13T02:51:59.667" v="3974"/>
          <ac:spMkLst>
            <pc:docMk/>
            <pc:sldMk cId="1304278429" sldId="317"/>
            <ac:spMk id="8" creationId="{36D3A699-0E36-BCEA-DBBF-3B88228052B3}"/>
          </ac:spMkLst>
        </pc:spChg>
      </pc:sldChg>
      <pc:sldChg chg="addSp delSp modSp new ord">
        <pc:chgData name="KHATIRI Soraya" userId="S::soraya.khatiri@ulb.be::e96117ec-e3ed-4f64-af9a-02353a682edc" providerId="AD" clId="Web-{96550200-4C6F-C4A9-B371-90ED840543E6}" dt="2024-12-13T02:54:40.280" v="4182" actId="20577"/>
        <pc:sldMkLst>
          <pc:docMk/>
          <pc:sldMk cId="3987967912" sldId="318"/>
        </pc:sldMkLst>
        <pc:spChg chg="del">
          <ac:chgData name="KHATIRI Soraya" userId="S::soraya.khatiri@ulb.be::e96117ec-e3ed-4f64-af9a-02353a682edc" providerId="AD" clId="Web-{96550200-4C6F-C4A9-B371-90ED840543E6}" dt="2024-12-13T02:31:59.793" v="3198"/>
          <ac:spMkLst>
            <pc:docMk/>
            <pc:sldMk cId="3987967912" sldId="318"/>
            <ac:spMk id="2" creationId="{79AC08DF-D43E-5A8B-D8BC-F5D4B4EB5FA9}"/>
          </ac:spMkLst>
        </pc:spChg>
        <pc:spChg chg="mod">
          <ac:chgData name="KHATIRI Soraya" userId="S::soraya.khatiri@ulb.be::e96117ec-e3ed-4f64-af9a-02353a682edc" providerId="AD" clId="Web-{96550200-4C6F-C4A9-B371-90ED840543E6}" dt="2024-12-13T02:54:40.280" v="4182" actId="20577"/>
          <ac:spMkLst>
            <pc:docMk/>
            <pc:sldMk cId="3987967912" sldId="318"/>
            <ac:spMk id="3" creationId="{8D22584F-3A00-C08B-A7D9-8B22CDD2B465}"/>
          </ac:spMkLst>
        </pc:spChg>
        <pc:spChg chg="add">
          <ac:chgData name="KHATIRI Soraya" userId="S::soraya.khatiri@ulb.be::e96117ec-e3ed-4f64-af9a-02353a682edc" providerId="AD" clId="Web-{96550200-4C6F-C4A9-B371-90ED840543E6}" dt="2024-12-13T02:51:43.229" v="3973"/>
          <ac:spMkLst>
            <pc:docMk/>
            <pc:sldMk cId="3987967912" sldId="318"/>
            <ac:spMk id="6" creationId="{3E66FFBC-277A-ED02-2673-2C2DA9EDE04D}"/>
          </ac:spMkLst>
        </pc:spChg>
        <pc:spChg chg="add">
          <ac:chgData name="KHATIRI Soraya" userId="S::soraya.khatiri@ulb.be::e96117ec-e3ed-4f64-af9a-02353a682edc" providerId="AD" clId="Web-{96550200-4C6F-C4A9-B371-90ED840543E6}" dt="2024-12-13T02:52:13.636" v="3976"/>
          <ac:spMkLst>
            <pc:docMk/>
            <pc:sldMk cId="3987967912" sldId="318"/>
            <ac:spMk id="8" creationId="{B311F1D5-6CB9-0294-D21B-FE4AC177E9BC}"/>
          </ac:spMkLst>
        </pc:spChg>
      </pc:sldChg>
      <pc:sldChg chg="addSp delSp modSp new">
        <pc:chgData name="KHATIRI Soraya" userId="S::soraya.khatiri@ulb.be::e96117ec-e3ed-4f64-af9a-02353a682edc" providerId="AD" clId="Web-{96550200-4C6F-C4A9-B371-90ED840543E6}" dt="2024-12-13T02:52:07.870" v="3975"/>
        <pc:sldMkLst>
          <pc:docMk/>
          <pc:sldMk cId="643944304" sldId="319"/>
        </pc:sldMkLst>
        <pc:spChg chg="del">
          <ac:chgData name="KHATIRI Soraya" userId="S::soraya.khatiri@ulb.be::e96117ec-e3ed-4f64-af9a-02353a682edc" providerId="AD" clId="Web-{96550200-4C6F-C4A9-B371-90ED840543E6}" dt="2024-12-13T02:35:05.095" v="3205"/>
          <ac:spMkLst>
            <pc:docMk/>
            <pc:sldMk cId="643944304" sldId="319"/>
            <ac:spMk id="2" creationId="{25EC9D1A-DF01-CF8E-60BE-C5E7E924C405}"/>
          </ac:spMkLst>
        </pc:spChg>
        <pc:spChg chg="mod">
          <ac:chgData name="KHATIRI Soraya" userId="S::soraya.khatiri@ulb.be::e96117ec-e3ed-4f64-af9a-02353a682edc" providerId="AD" clId="Web-{96550200-4C6F-C4A9-B371-90ED840543E6}" dt="2024-12-13T02:45:13.266" v="3501" actId="20577"/>
          <ac:spMkLst>
            <pc:docMk/>
            <pc:sldMk cId="643944304" sldId="319"/>
            <ac:spMk id="3" creationId="{03E05701-5799-3D90-F143-94E574F1DDBE}"/>
          </ac:spMkLst>
        </pc:spChg>
        <pc:spChg chg="add">
          <ac:chgData name="KHATIRI Soraya" userId="S::soraya.khatiri@ulb.be::e96117ec-e3ed-4f64-af9a-02353a682edc" providerId="AD" clId="Web-{96550200-4C6F-C4A9-B371-90ED840543E6}" dt="2024-12-13T02:51:35.557" v="3972"/>
          <ac:spMkLst>
            <pc:docMk/>
            <pc:sldMk cId="643944304" sldId="319"/>
            <ac:spMk id="6" creationId="{AF4ABFD2-1C6E-F43F-D5A4-A5EB04C370AF}"/>
          </ac:spMkLst>
        </pc:spChg>
        <pc:spChg chg="add">
          <ac:chgData name="KHATIRI Soraya" userId="S::soraya.khatiri@ulb.be::e96117ec-e3ed-4f64-af9a-02353a682edc" providerId="AD" clId="Web-{96550200-4C6F-C4A9-B371-90ED840543E6}" dt="2024-12-13T02:52:07.870" v="3975"/>
          <ac:spMkLst>
            <pc:docMk/>
            <pc:sldMk cId="643944304" sldId="319"/>
            <ac:spMk id="8" creationId="{406F8336-338E-F837-D223-5C0AAF7C6A30}"/>
          </ac:spMkLst>
        </pc:spChg>
      </pc:sldChg>
    </pc:docChg>
  </pc:docChgLst>
  <pc:docChgLst>
    <pc:chgData name="KHATIRI Soraya" userId="S::soraya.khatiri@ulb.be::e96117ec-e3ed-4f64-af9a-02353a682edc" providerId="AD" clId="Web-{95659209-CC80-ACF3-58B0-971A716F2022}"/>
    <pc:docChg chg="modSld">
      <pc:chgData name="KHATIRI Soraya" userId="S::soraya.khatiri@ulb.be::e96117ec-e3ed-4f64-af9a-02353a682edc" providerId="AD" clId="Web-{95659209-CC80-ACF3-58B0-971A716F2022}" dt="2024-12-14T00:14:53.850" v="30" actId="20577"/>
      <pc:docMkLst>
        <pc:docMk/>
      </pc:docMkLst>
      <pc:sldChg chg="modSp">
        <pc:chgData name="KHATIRI Soraya" userId="S::soraya.khatiri@ulb.be::e96117ec-e3ed-4f64-af9a-02353a682edc" providerId="AD" clId="Web-{95659209-CC80-ACF3-58B0-971A716F2022}" dt="2024-12-14T00:14:32.068" v="21" actId="14100"/>
        <pc:sldMkLst>
          <pc:docMk/>
          <pc:sldMk cId="2611747755" sldId="290"/>
        </pc:sldMkLst>
        <pc:spChg chg="mod">
          <ac:chgData name="KHATIRI Soraya" userId="S::soraya.khatiri@ulb.be::e96117ec-e3ed-4f64-af9a-02353a682edc" providerId="AD" clId="Web-{95659209-CC80-ACF3-58B0-971A716F2022}" dt="2024-12-14T00:14:32.068" v="21" actId="14100"/>
          <ac:spMkLst>
            <pc:docMk/>
            <pc:sldMk cId="2611747755" sldId="290"/>
            <ac:spMk id="2" creationId="{B10F1F3A-1EC2-DD5F-8ED2-8A32802E0253}"/>
          </ac:spMkLst>
        </pc:spChg>
      </pc:sldChg>
      <pc:sldChg chg="modSp">
        <pc:chgData name="KHATIRI Soraya" userId="S::soraya.khatiri@ulb.be::e96117ec-e3ed-4f64-af9a-02353a682edc" providerId="AD" clId="Web-{95659209-CC80-ACF3-58B0-971A716F2022}" dt="2024-12-14T00:14:53.850" v="30" actId="20577"/>
        <pc:sldMkLst>
          <pc:docMk/>
          <pc:sldMk cId="1304278429" sldId="317"/>
        </pc:sldMkLst>
        <pc:spChg chg="mod">
          <ac:chgData name="KHATIRI Soraya" userId="S::soraya.khatiri@ulb.be::e96117ec-e3ed-4f64-af9a-02353a682edc" providerId="AD" clId="Web-{95659209-CC80-ACF3-58B0-971A716F2022}" dt="2024-12-14T00:14:53.850" v="30" actId="20577"/>
          <ac:spMkLst>
            <pc:docMk/>
            <pc:sldMk cId="1304278429" sldId="317"/>
            <ac:spMk id="3" creationId="{D8A88FAD-0DA7-576D-640E-667FAEB5F64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AC7D8-5BC8-472F-8769-CE10131A43B6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09C104D1-E9A0-44F1-983A-62C91F43CA3C}">
      <dgm:prSet phldrT="[Texte]"/>
      <dgm:spPr/>
      <dgm:t>
        <a:bodyPr/>
        <a:lstStyle/>
        <a:p>
          <a:r>
            <a:rPr lang="fr-FR"/>
            <a:t>La réforme</a:t>
          </a:r>
        </a:p>
      </dgm:t>
    </dgm:pt>
    <dgm:pt modelId="{B9CC98F8-225E-4255-B0FE-71B4455C8239}" type="parTrans" cxnId="{D7683F36-26FB-468D-A7FC-9F7F9D8C8732}">
      <dgm:prSet/>
      <dgm:spPr/>
      <dgm:t>
        <a:bodyPr/>
        <a:lstStyle/>
        <a:p>
          <a:endParaRPr lang="fr-FR"/>
        </a:p>
      </dgm:t>
    </dgm:pt>
    <dgm:pt modelId="{43ABC7F0-7A4D-4EDB-8D6D-DA62FDDC92DA}" type="sibTrans" cxnId="{D7683F36-26FB-468D-A7FC-9F7F9D8C8732}">
      <dgm:prSet/>
      <dgm:spPr/>
      <dgm:t>
        <a:bodyPr/>
        <a:lstStyle/>
        <a:p>
          <a:endParaRPr lang="fr-FR"/>
        </a:p>
      </dgm:t>
    </dgm:pt>
    <dgm:pt modelId="{66D44B74-9EF1-4D29-BE32-3EDFAF08FE8C}">
      <dgm:prSet phldrT="[Texte]"/>
      <dgm:spPr/>
      <dgm:t>
        <a:bodyPr/>
        <a:lstStyle/>
        <a:p>
          <a:r>
            <a:rPr lang="fr-FR"/>
            <a:t>Les 3 dimensions</a:t>
          </a:r>
        </a:p>
      </dgm:t>
    </dgm:pt>
    <dgm:pt modelId="{1BF330E2-FEA8-4DEF-96B6-3EE2B9C035E9}" type="parTrans" cxnId="{BD5ADD1C-13E1-403E-8037-77E3657C9EB7}">
      <dgm:prSet/>
      <dgm:spPr/>
      <dgm:t>
        <a:bodyPr/>
        <a:lstStyle/>
        <a:p>
          <a:endParaRPr lang="fr-FR"/>
        </a:p>
      </dgm:t>
    </dgm:pt>
    <dgm:pt modelId="{3731C903-576E-4576-BABF-A585B5E8E3F5}" type="sibTrans" cxnId="{BD5ADD1C-13E1-403E-8037-77E3657C9EB7}">
      <dgm:prSet/>
      <dgm:spPr/>
      <dgm:t>
        <a:bodyPr/>
        <a:lstStyle/>
        <a:p>
          <a:endParaRPr lang="fr-FR"/>
        </a:p>
      </dgm:t>
    </dgm:pt>
    <dgm:pt modelId="{FC8E1963-5658-4746-BEDB-6BACC0FD8614}">
      <dgm:prSet phldrT="[Texte]"/>
      <dgm:spPr/>
      <dgm:t>
        <a:bodyPr/>
        <a:lstStyle/>
        <a:p>
          <a:r>
            <a:rPr lang="fr-FR"/>
            <a:t>Que dit la recherche ?</a:t>
          </a:r>
        </a:p>
      </dgm:t>
    </dgm:pt>
    <dgm:pt modelId="{5C84A12A-E193-4A9E-AE15-3A79316071F4}" type="parTrans" cxnId="{EE542AB4-E6CA-4974-A7F6-3F69E01F2492}">
      <dgm:prSet/>
      <dgm:spPr/>
      <dgm:t>
        <a:bodyPr/>
        <a:lstStyle/>
        <a:p>
          <a:endParaRPr lang="fr-FR"/>
        </a:p>
      </dgm:t>
    </dgm:pt>
    <dgm:pt modelId="{1500C053-EF55-4ED5-90C4-24063096F223}" type="sibTrans" cxnId="{EE542AB4-E6CA-4974-A7F6-3F69E01F2492}">
      <dgm:prSet/>
      <dgm:spPr/>
      <dgm:t>
        <a:bodyPr/>
        <a:lstStyle/>
        <a:p>
          <a:endParaRPr lang="fr-FR"/>
        </a:p>
      </dgm:t>
    </dgm:pt>
    <dgm:pt modelId="{A6B5AC98-1E75-40ED-9AC0-89BACD5018F2}" type="pres">
      <dgm:prSet presAssocID="{92EAC7D8-5BC8-472F-8769-CE10131A43B6}" presName="Name0" presStyleCnt="0">
        <dgm:presLayoutVars>
          <dgm:dir/>
          <dgm:resizeHandles val="exact"/>
        </dgm:presLayoutVars>
      </dgm:prSet>
      <dgm:spPr/>
    </dgm:pt>
    <dgm:pt modelId="{91DF3A67-D456-4D26-A129-79A5DD69B7C6}" type="pres">
      <dgm:prSet presAssocID="{09C104D1-E9A0-44F1-983A-62C91F43CA3C}" presName="node" presStyleLbl="node1" presStyleIdx="0" presStyleCnt="3">
        <dgm:presLayoutVars>
          <dgm:bulletEnabled val="1"/>
        </dgm:presLayoutVars>
      </dgm:prSet>
      <dgm:spPr/>
    </dgm:pt>
    <dgm:pt modelId="{CE12B9B6-33FD-406F-9D7E-DD611F36338F}" type="pres">
      <dgm:prSet presAssocID="{43ABC7F0-7A4D-4EDB-8D6D-DA62FDDC92DA}" presName="sibTrans" presStyleLbl="sibTrans2D1" presStyleIdx="0" presStyleCnt="2"/>
      <dgm:spPr/>
    </dgm:pt>
    <dgm:pt modelId="{5ED339B1-23B4-479C-9BE6-0FDB51EFD964}" type="pres">
      <dgm:prSet presAssocID="{43ABC7F0-7A4D-4EDB-8D6D-DA62FDDC92DA}" presName="connectorText" presStyleLbl="sibTrans2D1" presStyleIdx="0" presStyleCnt="2"/>
      <dgm:spPr/>
    </dgm:pt>
    <dgm:pt modelId="{A650ED93-0E39-49C1-834D-E3CF473C032E}" type="pres">
      <dgm:prSet presAssocID="{66D44B74-9EF1-4D29-BE32-3EDFAF08FE8C}" presName="node" presStyleLbl="node1" presStyleIdx="1" presStyleCnt="3">
        <dgm:presLayoutVars>
          <dgm:bulletEnabled val="1"/>
        </dgm:presLayoutVars>
      </dgm:prSet>
      <dgm:spPr/>
    </dgm:pt>
    <dgm:pt modelId="{E5776ADE-219C-4C8B-AA25-3F9AE104F391}" type="pres">
      <dgm:prSet presAssocID="{3731C903-576E-4576-BABF-A585B5E8E3F5}" presName="sibTrans" presStyleLbl="sibTrans2D1" presStyleIdx="1" presStyleCnt="2"/>
      <dgm:spPr/>
    </dgm:pt>
    <dgm:pt modelId="{24AF5A5F-4C5C-49AF-A338-9477CF50488B}" type="pres">
      <dgm:prSet presAssocID="{3731C903-576E-4576-BABF-A585B5E8E3F5}" presName="connectorText" presStyleLbl="sibTrans2D1" presStyleIdx="1" presStyleCnt="2"/>
      <dgm:spPr/>
    </dgm:pt>
    <dgm:pt modelId="{52C4D594-8C1B-4744-B715-A4E69D8C60E0}" type="pres">
      <dgm:prSet presAssocID="{FC8E1963-5658-4746-BEDB-6BACC0FD8614}" presName="node" presStyleLbl="node1" presStyleIdx="2" presStyleCnt="3">
        <dgm:presLayoutVars>
          <dgm:bulletEnabled val="1"/>
        </dgm:presLayoutVars>
      </dgm:prSet>
      <dgm:spPr/>
    </dgm:pt>
  </dgm:ptLst>
  <dgm:cxnLst>
    <dgm:cxn modelId="{76EA9604-0C4C-442B-9352-84D4906B4614}" type="presOf" srcId="{66D44B74-9EF1-4D29-BE32-3EDFAF08FE8C}" destId="{A650ED93-0E39-49C1-834D-E3CF473C032E}" srcOrd="0" destOrd="0" presId="urn:microsoft.com/office/officeart/2005/8/layout/process1"/>
    <dgm:cxn modelId="{7D5DF31B-7B9C-4177-852F-D5BDE4C26BBE}" type="presOf" srcId="{3731C903-576E-4576-BABF-A585B5E8E3F5}" destId="{24AF5A5F-4C5C-49AF-A338-9477CF50488B}" srcOrd="1" destOrd="0" presId="urn:microsoft.com/office/officeart/2005/8/layout/process1"/>
    <dgm:cxn modelId="{BD5ADD1C-13E1-403E-8037-77E3657C9EB7}" srcId="{92EAC7D8-5BC8-472F-8769-CE10131A43B6}" destId="{66D44B74-9EF1-4D29-BE32-3EDFAF08FE8C}" srcOrd="1" destOrd="0" parTransId="{1BF330E2-FEA8-4DEF-96B6-3EE2B9C035E9}" sibTransId="{3731C903-576E-4576-BABF-A585B5E8E3F5}"/>
    <dgm:cxn modelId="{D7683F36-26FB-468D-A7FC-9F7F9D8C8732}" srcId="{92EAC7D8-5BC8-472F-8769-CE10131A43B6}" destId="{09C104D1-E9A0-44F1-983A-62C91F43CA3C}" srcOrd="0" destOrd="0" parTransId="{B9CC98F8-225E-4255-B0FE-71B4455C8239}" sibTransId="{43ABC7F0-7A4D-4EDB-8D6D-DA62FDDC92DA}"/>
    <dgm:cxn modelId="{07EB6945-2C48-40C6-88C7-EFE6D1FD9F82}" type="presOf" srcId="{09C104D1-E9A0-44F1-983A-62C91F43CA3C}" destId="{91DF3A67-D456-4D26-A129-79A5DD69B7C6}" srcOrd="0" destOrd="0" presId="urn:microsoft.com/office/officeart/2005/8/layout/process1"/>
    <dgm:cxn modelId="{FF536A65-7B43-4C10-9A32-DC89E86F46C5}" type="presOf" srcId="{FC8E1963-5658-4746-BEDB-6BACC0FD8614}" destId="{52C4D594-8C1B-4744-B715-A4E69D8C60E0}" srcOrd="0" destOrd="0" presId="urn:microsoft.com/office/officeart/2005/8/layout/process1"/>
    <dgm:cxn modelId="{916D9571-9316-4326-A6FD-9954410A4394}" type="presOf" srcId="{43ABC7F0-7A4D-4EDB-8D6D-DA62FDDC92DA}" destId="{CE12B9B6-33FD-406F-9D7E-DD611F36338F}" srcOrd="0" destOrd="0" presId="urn:microsoft.com/office/officeart/2005/8/layout/process1"/>
    <dgm:cxn modelId="{A44A7155-EF96-4DC8-BD2C-9AFE2F888E21}" type="presOf" srcId="{92EAC7D8-5BC8-472F-8769-CE10131A43B6}" destId="{A6B5AC98-1E75-40ED-9AC0-89BACD5018F2}" srcOrd="0" destOrd="0" presId="urn:microsoft.com/office/officeart/2005/8/layout/process1"/>
    <dgm:cxn modelId="{EE542AB4-E6CA-4974-A7F6-3F69E01F2492}" srcId="{92EAC7D8-5BC8-472F-8769-CE10131A43B6}" destId="{FC8E1963-5658-4746-BEDB-6BACC0FD8614}" srcOrd="2" destOrd="0" parTransId="{5C84A12A-E193-4A9E-AE15-3A79316071F4}" sibTransId="{1500C053-EF55-4ED5-90C4-24063096F223}"/>
    <dgm:cxn modelId="{763D22E6-FC4A-4794-9DE9-F6CABD5792F6}" type="presOf" srcId="{43ABC7F0-7A4D-4EDB-8D6D-DA62FDDC92DA}" destId="{5ED339B1-23B4-479C-9BE6-0FDB51EFD964}" srcOrd="1" destOrd="0" presId="urn:microsoft.com/office/officeart/2005/8/layout/process1"/>
    <dgm:cxn modelId="{E38009EE-E157-4A8F-90E9-42CB002F4E45}" type="presOf" srcId="{3731C903-576E-4576-BABF-A585B5E8E3F5}" destId="{E5776ADE-219C-4C8B-AA25-3F9AE104F391}" srcOrd="0" destOrd="0" presId="urn:microsoft.com/office/officeart/2005/8/layout/process1"/>
    <dgm:cxn modelId="{D348E021-0AD4-460F-8CDE-5288BE86F2FD}" type="presParOf" srcId="{A6B5AC98-1E75-40ED-9AC0-89BACD5018F2}" destId="{91DF3A67-D456-4D26-A129-79A5DD69B7C6}" srcOrd="0" destOrd="0" presId="urn:microsoft.com/office/officeart/2005/8/layout/process1"/>
    <dgm:cxn modelId="{6975B513-5176-48CE-98AC-71F39322EE2C}" type="presParOf" srcId="{A6B5AC98-1E75-40ED-9AC0-89BACD5018F2}" destId="{CE12B9B6-33FD-406F-9D7E-DD611F36338F}" srcOrd="1" destOrd="0" presId="urn:microsoft.com/office/officeart/2005/8/layout/process1"/>
    <dgm:cxn modelId="{C4F8A979-1281-4C7D-BE3A-7405CD49DCCB}" type="presParOf" srcId="{CE12B9B6-33FD-406F-9D7E-DD611F36338F}" destId="{5ED339B1-23B4-479C-9BE6-0FDB51EFD964}" srcOrd="0" destOrd="0" presId="urn:microsoft.com/office/officeart/2005/8/layout/process1"/>
    <dgm:cxn modelId="{301DC08D-0E34-48B3-B47B-C65F355E9B48}" type="presParOf" srcId="{A6B5AC98-1E75-40ED-9AC0-89BACD5018F2}" destId="{A650ED93-0E39-49C1-834D-E3CF473C032E}" srcOrd="2" destOrd="0" presId="urn:microsoft.com/office/officeart/2005/8/layout/process1"/>
    <dgm:cxn modelId="{A6C6D9D7-E9E1-4A41-8DCE-C0207017A0C2}" type="presParOf" srcId="{A6B5AC98-1E75-40ED-9AC0-89BACD5018F2}" destId="{E5776ADE-219C-4C8B-AA25-3F9AE104F391}" srcOrd="3" destOrd="0" presId="urn:microsoft.com/office/officeart/2005/8/layout/process1"/>
    <dgm:cxn modelId="{10F5588B-2BF4-44B4-828A-41AA690C2BC2}" type="presParOf" srcId="{E5776ADE-219C-4C8B-AA25-3F9AE104F391}" destId="{24AF5A5F-4C5C-49AF-A338-9477CF50488B}" srcOrd="0" destOrd="0" presId="urn:microsoft.com/office/officeart/2005/8/layout/process1"/>
    <dgm:cxn modelId="{43DB16D6-D422-4E35-B247-528D5F4EE587}" type="presParOf" srcId="{A6B5AC98-1E75-40ED-9AC0-89BACD5018F2}" destId="{52C4D594-8C1B-4744-B715-A4E69D8C60E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07B33C-1D7E-4B46-B2B1-B54C3E143F59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3C9658-992D-4B8D-957E-E7B68FAD1F49}">
      <dgm:prSet phldrT="[Texte]"/>
      <dgm:spPr/>
      <dgm:t>
        <a:bodyPr/>
        <a:lstStyle/>
        <a:p>
          <a:r>
            <a:rPr lang="fr-FR"/>
            <a:t>Stage</a:t>
          </a:r>
        </a:p>
      </dgm:t>
    </dgm:pt>
    <dgm:pt modelId="{7D419AD3-7B19-4EF4-9CEA-F8FCBF35602C}" type="parTrans" cxnId="{9B018541-3AC6-4C1A-9E98-8E592276A5A9}">
      <dgm:prSet/>
      <dgm:spPr/>
      <dgm:t>
        <a:bodyPr/>
        <a:lstStyle/>
        <a:p>
          <a:endParaRPr lang="fr-FR"/>
        </a:p>
      </dgm:t>
    </dgm:pt>
    <dgm:pt modelId="{B033B9E7-35A9-41C0-B80C-FE495408D3F2}" type="sibTrans" cxnId="{9B018541-3AC6-4C1A-9E98-8E592276A5A9}">
      <dgm:prSet/>
      <dgm:spPr/>
      <dgm:t>
        <a:bodyPr/>
        <a:lstStyle/>
        <a:p>
          <a:endParaRPr lang="fr-FR"/>
        </a:p>
      </dgm:t>
    </dgm:pt>
    <dgm:pt modelId="{A589060D-C36F-4B0A-8D95-557B6B47D6B9}">
      <dgm:prSet phldrT="[Texte]"/>
      <dgm:spPr/>
      <dgm:t>
        <a:bodyPr/>
        <a:lstStyle/>
        <a:p>
          <a:r>
            <a:rPr lang="fr-FR"/>
            <a:t>Pratiques de stage</a:t>
          </a:r>
        </a:p>
      </dgm:t>
    </dgm:pt>
    <dgm:pt modelId="{FB96CBB0-E895-46D7-977D-F53DEF137A87}" type="parTrans" cxnId="{AEF9781C-30D5-4C1A-9EF3-157764A27944}">
      <dgm:prSet/>
      <dgm:spPr/>
      <dgm:t>
        <a:bodyPr/>
        <a:lstStyle/>
        <a:p>
          <a:endParaRPr lang="fr-FR"/>
        </a:p>
      </dgm:t>
    </dgm:pt>
    <dgm:pt modelId="{DB68AFB3-7946-4E59-91E2-D93E9BDBC7AE}" type="sibTrans" cxnId="{AEF9781C-30D5-4C1A-9EF3-157764A27944}">
      <dgm:prSet/>
      <dgm:spPr/>
      <dgm:t>
        <a:bodyPr/>
        <a:lstStyle/>
        <a:p>
          <a:endParaRPr lang="fr-FR"/>
        </a:p>
      </dgm:t>
    </dgm:pt>
    <dgm:pt modelId="{ABF0876F-E86F-4824-B29B-8703A69527BB}">
      <dgm:prSet phldrT="[Texte]"/>
      <dgm:spPr/>
      <dgm:t>
        <a:bodyPr/>
        <a:lstStyle/>
        <a:p>
          <a:r>
            <a:rPr lang="fr-FR"/>
            <a:t>Monde du travail</a:t>
          </a:r>
        </a:p>
      </dgm:t>
    </dgm:pt>
    <dgm:pt modelId="{E0C38EF7-A727-4856-96A8-905D07B3A652}" type="parTrans" cxnId="{BF448B2D-75CA-4081-8AFF-B83CFF379E7E}">
      <dgm:prSet/>
      <dgm:spPr/>
      <dgm:t>
        <a:bodyPr/>
        <a:lstStyle/>
        <a:p>
          <a:endParaRPr lang="fr-FR"/>
        </a:p>
      </dgm:t>
    </dgm:pt>
    <dgm:pt modelId="{FC987673-E2BD-4EE1-940E-91C2AD380FAF}" type="sibTrans" cxnId="{BF448B2D-75CA-4081-8AFF-B83CFF379E7E}">
      <dgm:prSet/>
      <dgm:spPr/>
      <dgm:t>
        <a:bodyPr/>
        <a:lstStyle/>
        <a:p>
          <a:endParaRPr lang="fr-FR"/>
        </a:p>
      </dgm:t>
    </dgm:pt>
    <dgm:pt modelId="{F31985BC-9A00-4B90-AB76-7775008A9D05}">
      <dgm:prSet phldrT="[Texte]"/>
      <dgm:spPr/>
      <dgm:t>
        <a:bodyPr/>
        <a:lstStyle/>
        <a:p>
          <a:r>
            <a:rPr lang="fr-FR"/>
            <a:t>Cours théorique</a:t>
          </a:r>
        </a:p>
      </dgm:t>
    </dgm:pt>
    <dgm:pt modelId="{E0206681-DEE2-4204-986A-9EAD99A96ED3}" type="parTrans" cxnId="{509DE5CD-B03A-4689-A2C3-A113E530CA7F}">
      <dgm:prSet/>
      <dgm:spPr/>
      <dgm:t>
        <a:bodyPr/>
        <a:lstStyle/>
        <a:p>
          <a:endParaRPr lang="fr-FR"/>
        </a:p>
      </dgm:t>
    </dgm:pt>
    <dgm:pt modelId="{EDE4D8B4-5D9F-4255-AD7E-3A78C88756AD}" type="sibTrans" cxnId="{509DE5CD-B03A-4689-A2C3-A113E530CA7F}">
      <dgm:prSet/>
      <dgm:spPr/>
      <dgm:t>
        <a:bodyPr/>
        <a:lstStyle/>
        <a:p>
          <a:endParaRPr lang="fr-FR"/>
        </a:p>
      </dgm:t>
    </dgm:pt>
    <dgm:pt modelId="{8923A8B9-125C-4A68-B86F-D408B3A6C6A9}" type="pres">
      <dgm:prSet presAssocID="{9007B33C-1D7E-4B46-B2B1-B54C3E143F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E27E218-019C-4EC2-9871-18F5B7C7123C}" type="pres">
      <dgm:prSet presAssocID="{233C9658-992D-4B8D-957E-E7B68FAD1F49}" presName="centerShape" presStyleLbl="node0" presStyleIdx="0" presStyleCnt="1"/>
      <dgm:spPr/>
    </dgm:pt>
    <dgm:pt modelId="{358CDCB8-1882-4549-8E0A-05CF95CB65E5}" type="pres">
      <dgm:prSet presAssocID="{A589060D-C36F-4B0A-8D95-557B6B47D6B9}" presName="node" presStyleLbl="node1" presStyleIdx="0" presStyleCnt="3">
        <dgm:presLayoutVars>
          <dgm:bulletEnabled val="1"/>
        </dgm:presLayoutVars>
      </dgm:prSet>
      <dgm:spPr/>
    </dgm:pt>
    <dgm:pt modelId="{40CFD719-18DD-4264-AEB7-F4E788665A76}" type="pres">
      <dgm:prSet presAssocID="{A589060D-C36F-4B0A-8D95-557B6B47D6B9}" presName="dummy" presStyleCnt="0"/>
      <dgm:spPr/>
    </dgm:pt>
    <dgm:pt modelId="{88A7DE88-8DF9-498C-A90F-B870D177BBB9}" type="pres">
      <dgm:prSet presAssocID="{DB68AFB3-7946-4E59-91E2-D93E9BDBC7AE}" presName="sibTrans" presStyleLbl="sibTrans2D1" presStyleIdx="0" presStyleCnt="3"/>
      <dgm:spPr/>
    </dgm:pt>
    <dgm:pt modelId="{531D2D94-4822-410B-B19E-BBA90E3AE94E}" type="pres">
      <dgm:prSet presAssocID="{ABF0876F-E86F-4824-B29B-8703A69527BB}" presName="node" presStyleLbl="node1" presStyleIdx="1" presStyleCnt="3">
        <dgm:presLayoutVars>
          <dgm:bulletEnabled val="1"/>
        </dgm:presLayoutVars>
      </dgm:prSet>
      <dgm:spPr/>
    </dgm:pt>
    <dgm:pt modelId="{BA6203AF-59A7-4949-ADAD-39CE25538157}" type="pres">
      <dgm:prSet presAssocID="{ABF0876F-E86F-4824-B29B-8703A69527BB}" presName="dummy" presStyleCnt="0"/>
      <dgm:spPr/>
    </dgm:pt>
    <dgm:pt modelId="{F13F447F-3A72-4234-9FC4-EC009F295FEB}" type="pres">
      <dgm:prSet presAssocID="{FC987673-E2BD-4EE1-940E-91C2AD380FAF}" presName="sibTrans" presStyleLbl="sibTrans2D1" presStyleIdx="1" presStyleCnt="3"/>
      <dgm:spPr/>
    </dgm:pt>
    <dgm:pt modelId="{57951CF8-7FEF-4E16-8F88-B2BDD6C921F7}" type="pres">
      <dgm:prSet presAssocID="{F31985BC-9A00-4B90-AB76-7775008A9D05}" presName="node" presStyleLbl="node1" presStyleIdx="2" presStyleCnt="3">
        <dgm:presLayoutVars>
          <dgm:bulletEnabled val="1"/>
        </dgm:presLayoutVars>
      </dgm:prSet>
      <dgm:spPr/>
    </dgm:pt>
    <dgm:pt modelId="{174DDEFE-0B0F-4F7F-826C-CBED3C3878BB}" type="pres">
      <dgm:prSet presAssocID="{F31985BC-9A00-4B90-AB76-7775008A9D05}" presName="dummy" presStyleCnt="0"/>
      <dgm:spPr/>
    </dgm:pt>
    <dgm:pt modelId="{252ADCC2-D2DD-4188-97BC-6BA0A69B2467}" type="pres">
      <dgm:prSet presAssocID="{EDE4D8B4-5D9F-4255-AD7E-3A78C88756AD}" presName="sibTrans" presStyleLbl="sibTrans2D1" presStyleIdx="2" presStyleCnt="3"/>
      <dgm:spPr/>
    </dgm:pt>
  </dgm:ptLst>
  <dgm:cxnLst>
    <dgm:cxn modelId="{AEF9781C-30D5-4C1A-9EF3-157764A27944}" srcId="{233C9658-992D-4B8D-957E-E7B68FAD1F49}" destId="{A589060D-C36F-4B0A-8D95-557B6B47D6B9}" srcOrd="0" destOrd="0" parTransId="{FB96CBB0-E895-46D7-977D-F53DEF137A87}" sibTransId="{DB68AFB3-7946-4E59-91E2-D93E9BDBC7AE}"/>
    <dgm:cxn modelId="{BF448B2D-75CA-4081-8AFF-B83CFF379E7E}" srcId="{233C9658-992D-4B8D-957E-E7B68FAD1F49}" destId="{ABF0876F-E86F-4824-B29B-8703A69527BB}" srcOrd="1" destOrd="0" parTransId="{E0C38EF7-A727-4856-96A8-905D07B3A652}" sibTransId="{FC987673-E2BD-4EE1-940E-91C2AD380FAF}"/>
    <dgm:cxn modelId="{67F30233-69AB-442A-9504-17C13432BCCE}" type="presOf" srcId="{A589060D-C36F-4B0A-8D95-557B6B47D6B9}" destId="{358CDCB8-1882-4549-8E0A-05CF95CB65E5}" srcOrd="0" destOrd="0" presId="urn:microsoft.com/office/officeart/2005/8/layout/radial6"/>
    <dgm:cxn modelId="{9B018541-3AC6-4C1A-9E98-8E592276A5A9}" srcId="{9007B33C-1D7E-4B46-B2B1-B54C3E143F59}" destId="{233C9658-992D-4B8D-957E-E7B68FAD1F49}" srcOrd="0" destOrd="0" parTransId="{7D419AD3-7B19-4EF4-9CEA-F8FCBF35602C}" sibTransId="{B033B9E7-35A9-41C0-B80C-FE495408D3F2}"/>
    <dgm:cxn modelId="{91C57A6C-B7E5-40FE-9B0B-722855F67479}" type="presOf" srcId="{DB68AFB3-7946-4E59-91E2-D93E9BDBC7AE}" destId="{88A7DE88-8DF9-498C-A90F-B870D177BBB9}" srcOrd="0" destOrd="0" presId="urn:microsoft.com/office/officeart/2005/8/layout/radial6"/>
    <dgm:cxn modelId="{F02D0A52-4B9B-4526-AC8A-6F720D2B27C2}" type="presOf" srcId="{FC987673-E2BD-4EE1-940E-91C2AD380FAF}" destId="{F13F447F-3A72-4234-9FC4-EC009F295FEB}" srcOrd="0" destOrd="0" presId="urn:microsoft.com/office/officeart/2005/8/layout/radial6"/>
    <dgm:cxn modelId="{8655968C-73F5-4EA9-B79E-99FA58161F9D}" type="presOf" srcId="{233C9658-992D-4B8D-957E-E7B68FAD1F49}" destId="{FE27E218-019C-4EC2-9871-18F5B7C7123C}" srcOrd="0" destOrd="0" presId="urn:microsoft.com/office/officeart/2005/8/layout/radial6"/>
    <dgm:cxn modelId="{56407FC0-5ABE-4769-B0BC-48273E2FA786}" type="presOf" srcId="{EDE4D8B4-5D9F-4255-AD7E-3A78C88756AD}" destId="{252ADCC2-D2DD-4188-97BC-6BA0A69B2467}" srcOrd="0" destOrd="0" presId="urn:microsoft.com/office/officeart/2005/8/layout/radial6"/>
    <dgm:cxn modelId="{509DE5CD-B03A-4689-A2C3-A113E530CA7F}" srcId="{233C9658-992D-4B8D-957E-E7B68FAD1F49}" destId="{F31985BC-9A00-4B90-AB76-7775008A9D05}" srcOrd="2" destOrd="0" parTransId="{E0206681-DEE2-4204-986A-9EAD99A96ED3}" sibTransId="{EDE4D8B4-5D9F-4255-AD7E-3A78C88756AD}"/>
    <dgm:cxn modelId="{7EB892CE-694E-45C6-A3FD-D7A2066E495E}" type="presOf" srcId="{F31985BC-9A00-4B90-AB76-7775008A9D05}" destId="{57951CF8-7FEF-4E16-8F88-B2BDD6C921F7}" srcOrd="0" destOrd="0" presId="urn:microsoft.com/office/officeart/2005/8/layout/radial6"/>
    <dgm:cxn modelId="{46A70AD3-0653-4C87-967E-6459126F7462}" type="presOf" srcId="{ABF0876F-E86F-4824-B29B-8703A69527BB}" destId="{531D2D94-4822-410B-B19E-BBA90E3AE94E}" srcOrd="0" destOrd="0" presId="urn:microsoft.com/office/officeart/2005/8/layout/radial6"/>
    <dgm:cxn modelId="{0AE8BBE0-8EA2-4F5B-A2DA-A63FD02ACB14}" type="presOf" srcId="{9007B33C-1D7E-4B46-B2B1-B54C3E143F59}" destId="{8923A8B9-125C-4A68-B86F-D408B3A6C6A9}" srcOrd="0" destOrd="0" presId="urn:microsoft.com/office/officeart/2005/8/layout/radial6"/>
    <dgm:cxn modelId="{B3776A00-4041-4905-B746-F0B0DA559046}" type="presParOf" srcId="{8923A8B9-125C-4A68-B86F-D408B3A6C6A9}" destId="{FE27E218-019C-4EC2-9871-18F5B7C7123C}" srcOrd="0" destOrd="0" presId="urn:microsoft.com/office/officeart/2005/8/layout/radial6"/>
    <dgm:cxn modelId="{5FF2856F-59BD-4693-BB14-1B0EC1C252C4}" type="presParOf" srcId="{8923A8B9-125C-4A68-B86F-D408B3A6C6A9}" destId="{358CDCB8-1882-4549-8E0A-05CF95CB65E5}" srcOrd="1" destOrd="0" presId="urn:microsoft.com/office/officeart/2005/8/layout/radial6"/>
    <dgm:cxn modelId="{43EF7252-31B7-416B-B42C-D25B3659F390}" type="presParOf" srcId="{8923A8B9-125C-4A68-B86F-D408B3A6C6A9}" destId="{40CFD719-18DD-4264-AEB7-F4E788665A76}" srcOrd="2" destOrd="0" presId="urn:microsoft.com/office/officeart/2005/8/layout/radial6"/>
    <dgm:cxn modelId="{A44C75D0-1517-4452-9398-5922B0400CE7}" type="presParOf" srcId="{8923A8B9-125C-4A68-B86F-D408B3A6C6A9}" destId="{88A7DE88-8DF9-498C-A90F-B870D177BBB9}" srcOrd="3" destOrd="0" presId="urn:microsoft.com/office/officeart/2005/8/layout/radial6"/>
    <dgm:cxn modelId="{B57DC262-48DB-40F9-AD3D-F977241382BF}" type="presParOf" srcId="{8923A8B9-125C-4A68-B86F-D408B3A6C6A9}" destId="{531D2D94-4822-410B-B19E-BBA90E3AE94E}" srcOrd="4" destOrd="0" presId="urn:microsoft.com/office/officeart/2005/8/layout/radial6"/>
    <dgm:cxn modelId="{9A66A436-B8A4-46C2-ACF2-EED96A195DC7}" type="presParOf" srcId="{8923A8B9-125C-4A68-B86F-D408B3A6C6A9}" destId="{BA6203AF-59A7-4949-ADAD-39CE25538157}" srcOrd="5" destOrd="0" presId="urn:microsoft.com/office/officeart/2005/8/layout/radial6"/>
    <dgm:cxn modelId="{92C6472F-1957-497E-A551-52B3EF086C5C}" type="presParOf" srcId="{8923A8B9-125C-4A68-B86F-D408B3A6C6A9}" destId="{F13F447F-3A72-4234-9FC4-EC009F295FEB}" srcOrd="6" destOrd="0" presId="urn:microsoft.com/office/officeart/2005/8/layout/radial6"/>
    <dgm:cxn modelId="{B30C8815-E9E5-4646-972B-D51FA61449DC}" type="presParOf" srcId="{8923A8B9-125C-4A68-B86F-D408B3A6C6A9}" destId="{57951CF8-7FEF-4E16-8F88-B2BDD6C921F7}" srcOrd="7" destOrd="0" presId="urn:microsoft.com/office/officeart/2005/8/layout/radial6"/>
    <dgm:cxn modelId="{97154EA9-5DF0-47C1-915E-31EAF0FB12AE}" type="presParOf" srcId="{8923A8B9-125C-4A68-B86F-D408B3A6C6A9}" destId="{174DDEFE-0B0F-4F7F-826C-CBED3C3878BB}" srcOrd="8" destOrd="0" presId="urn:microsoft.com/office/officeart/2005/8/layout/radial6"/>
    <dgm:cxn modelId="{7CD6964B-F67B-4C0A-B653-FA8CF94534D9}" type="presParOf" srcId="{8923A8B9-125C-4A68-B86F-D408B3A6C6A9}" destId="{252ADCC2-D2DD-4188-97BC-6BA0A69B246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07B33C-1D7E-4B46-B2B1-B54C3E143F59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3C9658-992D-4B8D-957E-E7B68FAD1F49}">
      <dgm:prSet phldrT="[Texte]"/>
      <dgm:spPr/>
      <dgm:t>
        <a:bodyPr/>
        <a:lstStyle/>
        <a:p>
          <a:r>
            <a:rPr lang="fr-FR"/>
            <a:t>Stage</a:t>
          </a:r>
        </a:p>
      </dgm:t>
    </dgm:pt>
    <dgm:pt modelId="{7D419AD3-7B19-4EF4-9CEA-F8FCBF35602C}" type="parTrans" cxnId="{9B018541-3AC6-4C1A-9E98-8E592276A5A9}">
      <dgm:prSet/>
      <dgm:spPr/>
      <dgm:t>
        <a:bodyPr/>
        <a:lstStyle/>
        <a:p>
          <a:endParaRPr lang="fr-FR"/>
        </a:p>
      </dgm:t>
    </dgm:pt>
    <dgm:pt modelId="{B033B9E7-35A9-41C0-B80C-FE495408D3F2}" type="sibTrans" cxnId="{9B018541-3AC6-4C1A-9E98-8E592276A5A9}">
      <dgm:prSet/>
      <dgm:spPr/>
      <dgm:t>
        <a:bodyPr/>
        <a:lstStyle/>
        <a:p>
          <a:endParaRPr lang="fr-FR"/>
        </a:p>
      </dgm:t>
    </dgm:pt>
    <dgm:pt modelId="{A589060D-C36F-4B0A-8D95-557B6B47D6B9}">
      <dgm:prSet phldrT="[Texte]"/>
      <dgm:spPr/>
      <dgm:t>
        <a:bodyPr/>
        <a:lstStyle/>
        <a:p>
          <a:r>
            <a:rPr lang="fr-FR"/>
            <a:t>Pratiques de stage</a:t>
          </a:r>
        </a:p>
      </dgm:t>
    </dgm:pt>
    <dgm:pt modelId="{FB96CBB0-E895-46D7-977D-F53DEF137A87}" type="parTrans" cxnId="{AEF9781C-30D5-4C1A-9EF3-157764A27944}">
      <dgm:prSet/>
      <dgm:spPr/>
      <dgm:t>
        <a:bodyPr/>
        <a:lstStyle/>
        <a:p>
          <a:endParaRPr lang="fr-FR"/>
        </a:p>
      </dgm:t>
    </dgm:pt>
    <dgm:pt modelId="{DB68AFB3-7946-4E59-91E2-D93E9BDBC7AE}" type="sibTrans" cxnId="{AEF9781C-30D5-4C1A-9EF3-157764A27944}">
      <dgm:prSet/>
      <dgm:spPr/>
      <dgm:t>
        <a:bodyPr/>
        <a:lstStyle/>
        <a:p>
          <a:endParaRPr lang="fr-FR"/>
        </a:p>
      </dgm:t>
    </dgm:pt>
    <dgm:pt modelId="{ABF0876F-E86F-4824-B29B-8703A69527BB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Monde du travail</a:t>
          </a:r>
        </a:p>
      </dgm:t>
    </dgm:pt>
    <dgm:pt modelId="{E0C38EF7-A727-4856-96A8-905D07B3A652}" type="parTrans" cxnId="{BF448B2D-75CA-4081-8AFF-B83CFF379E7E}">
      <dgm:prSet/>
      <dgm:spPr/>
      <dgm:t>
        <a:bodyPr/>
        <a:lstStyle/>
        <a:p>
          <a:endParaRPr lang="fr-FR"/>
        </a:p>
      </dgm:t>
    </dgm:pt>
    <dgm:pt modelId="{FC987673-E2BD-4EE1-940E-91C2AD380FAF}" type="sibTrans" cxnId="{BF448B2D-75CA-4081-8AFF-B83CFF379E7E}">
      <dgm:prSet/>
      <dgm:spPr/>
      <dgm:t>
        <a:bodyPr/>
        <a:lstStyle/>
        <a:p>
          <a:endParaRPr lang="fr-FR"/>
        </a:p>
      </dgm:t>
    </dgm:pt>
    <dgm:pt modelId="{F31985BC-9A00-4B90-AB76-7775008A9D05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Cours théorique</a:t>
          </a:r>
        </a:p>
      </dgm:t>
    </dgm:pt>
    <dgm:pt modelId="{E0206681-DEE2-4204-986A-9EAD99A96ED3}" type="parTrans" cxnId="{509DE5CD-B03A-4689-A2C3-A113E530CA7F}">
      <dgm:prSet/>
      <dgm:spPr/>
      <dgm:t>
        <a:bodyPr/>
        <a:lstStyle/>
        <a:p>
          <a:endParaRPr lang="fr-FR"/>
        </a:p>
      </dgm:t>
    </dgm:pt>
    <dgm:pt modelId="{EDE4D8B4-5D9F-4255-AD7E-3A78C88756AD}" type="sibTrans" cxnId="{509DE5CD-B03A-4689-A2C3-A113E530CA7F}">
      <dgm:prSet/>
      <dgm:spPr/>
      <dgm:t>
        <a:bodyPr/>
        <a:lstStyle/>
        <a:p>
          <a:endParaRPr lang="fr-FR"/>
        </a:p>
      </dgm:t>
    </dgm:pt>
    <dgm:pt modelId="{8923A8B9-125C-4A68-B86F-D408B3A6C6A9}" type="pres">
      <dgm:prSet presAssocID="{9007B33C-1D7E-4B46-B2B1-B54C3E143F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E27E218-019C-4EC2-9871-18F5B7C7123C}" type="pres">
      <dgm:prSet presAssocID="{233C9658-992D-4B8D-957E-E7B68FAD1F49}" presName="centerShape" presStyleLbl="node0" presStyleIdx="0" presStyleCnt="1"/>
      <dgm:spPr/>
    </dgm:pt>
    <dgm:pt modelId="{358CDCB8-1882-4549-8E0A-05CF95CB65E5}" type="pres">
      <dgm:prSet presAssocID="{A589060D-C36F-4B0A-8D95-557B6B47D6B9}" presName="node" presStyleLbl="node1" presStyleIdx="0" presStyleCnt="3">
        <dgm:presLayoutVars>
          <dgm:bulletEnabled val="1"/>
        </dgm:presLayoutVars>
      </dgm:prSet>
      <dgm:spPr/>
    </dgm:pt>
    <dgm:pt modelId="{40CFD719-18DD-4264-AEB7-F4E788665A76}" type="pres">
      <dgm:prSet presAssocID="{A589060D-C36F-4B0A-8D95-557B6B47D6B9}" presName="dummy" presStyleCnt="0"/>
      <dgm:spPr/>
    </dgm:pt>
    <dgm:pt modelId="{88A7DE88-8DF9-498C-A90F-B870D177BBB9}" type="pres">
      <dgm:prSet presAssocID="{DB68AFB3-7946-4E59-91E2-D93E9BDBC7AE}" presName="sibTrans" presStyleLbl="sibTrans2D1" presStyleIdx="0" presStyleCnt="3"/>
      <dgm:spPr/>
    </dgm:pt>
    <dgm:pt modelId="{531D2D94-4822-410B-B19E-BBA90E3AE94E}" type="pres">
      <dgm:prSet presAssocID="{ABF0876F-E86F-4824-B29B-8703A69527BB}" presName="node" presStyleLbl="node1" presStyleIdx="1" presStyleCnt="3">
        <dgm:presLayoutVars>
          <dgm:bulletEnabled val="1"/>
        </dgm:presLayoutVars>
      </dgm:prSet>
      <dgm:spPr/>
    </dgm:pt>
    <dgm:pt modelId="{BA6203AF-59A7-4949-ADAD-39CE25538157}" type="pres">
      <dgm:prSet presAssocID="{ABF0876F-E86F-4824-B29B-8703A69527BB}" presName="dummy" presStyleCnt="0"/>
      <dgm:spPr/>
    </dgm:pt>
    <dgm:pt modelId="{F13F447F-3A72-4234-9FC4-EC009F295FEB}" type="pres">
      <dgm:prSet presAssocID="{FC987673-E2BD-4EE1-940E-91C2AD380FAF}" presName="sibTrans" presStyleLbl="sibTrans2D1" presStyleIdx="1" presStyleCnt="3"/>
      <dgm:spPr/>
    </dgm:pt>
    <dgm:pt modelId="{57951CF8-7FEF-4E16-8F88-B2BDD6C921F7}" type="pres">
      <dgm:prSet presAssocID="{F31985BC-9A00-4B90-AB76-7775008A9D05}" presName="node" presStyleLbl="node1" presStyleIdx="2" presStyleCnt="3">
        <dgm:presLayoutVars>
          <dgm:bulletEnabled val="1"/>
        </dgm:presLayoutVars>
      </dgm:prSet>
      <dgm:spPr/>
    </dgm:pt>
    <dgm:pt modelId="{174DDEFE-0B0F-4F7F-826C-CBED3C3878BB}" type="pres">
      <dgm:prSet presAssocID="{F31985BC-9A00-4B90-AB76-7775008A9D05}" presName="dummy" presStyleCnt="0"/>
      <dgm:spPr/>
    </dgm:pt>
    <dgm:pt modelId="{252ADCC2-D2DD-4188-97BC-6BA0A69B2467}" type="pres">
      <dgm:prSet presAssocID="{EDE4D8B4-5D9F-4255-AD7E-3A78C88756AD}" presName="sibTrans" presStyleLbl="sibTrans2D1" presStyleIdx="2" presStyleCnt="3"/>
      <dgm:spPr/>
    </dgm:pt>
  </dgm:ptLst>
  <dgm:cxnLst>
    <dgm:cxn modelId="{AEF9781C-30D5-4C1A-9EF3-157764A27944}" srcId="{233C9658-992D-4B8D-957E-E7B68FAD1F49}" destId="{A589060D-C36F-4B0A-8D95-557B6B47D6B9}" srcOrd="0" destOrd="0" parTransId="{FB96CBB0-E895-46D7-977D-F53DEF137A87}" sibTransId="{DB68AFB3-7946-4E59-91E2-D93E9BDBC7AE}"/>
    <dgm:cxn modelId="{BF448B2D-75CA-4081-8AFF-B83CFF379E7E}" srcId="{233C9658-992D-4B8D-957E-E7B68FAD1F49}" destId="{ABF0876F-E86F-4824-B29B-8703A69527BB}" srcOrd="1" destOrd="0" parTransId="{E0C38EF7-A727-4856-96A8-905D07B3A652}" sibTransId="{FC987673-E2BD-4EE1-940E-91C2AD380FAF}"/>
    <dgm:cxn modelId="{67F30233-69AB-442A-9504-17C13432BCCE}" type="presOf" srcId="{A589060D-C36F-4B0A-8D95-557B6B47D6B9}" destId="{358CDCB8-1882-4549-8E0A-05CF95CB65E5}" srcOrd="0" destOrd="0" presId="urn:microsoft.com/office/officeart/2005/8/layout/radial6"/>
    <dgm:cxn modelId="{9B018541-3AC6-4C1A-9E98-8E592276A5A9}" srcId="{9007B33C-1D7E-4B46-B2B1-B54C3E143F59}" destId="{233C9658-992D-4B8D-957E-E7B68FAD1F49}" srcOrd="0" destOrd="0" parTransId="{7D419AD3-7B19-4EF4-9CEA-F8FCBF35602C}" sibTransId="{B033B9E7-35A9-41C0-B80C-FE495408D3F2}"/>
    <dgm:cxn modelId="{91C57A6C-B7E5-40FE-9B0B-722855F67479}" type="presOf" srcId="{DB68AFB3-7946-4E59-91E2-D93E9BDBC7AE}" destId="{88A7DE88-8DF9-498C-A90F-B870D177BBB9}" srcOrd="0" destOrd="0" presId="urn:microsoft.com/office/officeart/2005/8/layout/radial6"/>
    <dgm:cxn modelId="{F02D0A52-4B9B-4526-AC8A-6F720D2B27C2}" type="presOf" srcId="{FC987673-E2BD-4EE1-940E-91C2AD380FAF}" destId="{F13F447F-3A72-4234-9FC4-EC009F295FEB}" srcOrd="0" destOrd="0" presId="urn:microsoft.com/office/officeart/2005/8/layout/radial6"/>
    <dgm:cxn modelId="{8655968C-73F5-4EA9-B79E-99FA58161F9D}" type="presOf" srcId="{233C9658-992D-4B8D-957E-E7B68FAD1F49}" destId="{FE27E218-019C-4EC2-9871-18F5B7C7123C}" srcOrd="0" destOrd="0" presId="urn:microsoft.com/office/officeart/2005/8/layout/radial6"/>
    <dgm:cxn modelId="{56407FC0-5ABE-4769-B0BC-48273E2FA786}" type="presOf" srcId="{EDE4D8B4-5D9F-4255-AD7E-3A78C88756AD}" destId="{252ADCC2-D2DD-4188-97BC-6BA0A69B2467}" srcOrd="0" destOrd="0" presId="urn:microsoft.com/office/officeart/2005/8/layout/radial6"/>
    <dgm:cxn modelId="{509DE5CD-B03A-4689-A2C3-A113E530CA7F}" srcId="{233C9658-992D-4B8D-957E-E7B68FAD1F49}" destId="{F31985BC-9A00-4B90-AB76-7775008A9D05}" srcOrd="2" destOrd="0" parTransId="{E0206681-DEE2-4204-986A-9EAD99A96ED3}" sibTransId="{EDE4D8B4-5D9F-4255-AD7E-3A78C88756AD}"/>
    <dgm:cxn modelId="{7EB892CE-694E-45C6-A3FD-D7A2066E495E}" type="presOf" srcId="{F31985BC-9A00-4B90-AB76-7775008A9D05}" destId="{57951CF8-7FEF-4E16-8F88-B2BDD6C921F7}" srcOrd="0" destOrd="0" presId="urn:microsoft.com/office/officeart/2005/8/layout/radial6"/>
    <dgm:cxn modelId="{46A70AD3-0653-4C87-967E-6459126F7462}" type="presOf" srcId="{ABF0876F-E86F-4824-B29B-8703A69527BB}" destId="{531D2D94-4822-410B-B19E-BBA90E3AE94E}" srcOrd="0" destOrd="0" presId="urn:microsoft.com/office/officeart/2005/8/layout/radial6"/>
    <dgm:cxn modelId="{0AE8BBE0-8EA2-4F5B-A2DA-A63FD02ACB14}" type="presOf" srcId="{9007B33C-1D7E-4B46-B2B1-B54C3E143F59}" destId="{8923A8B9-125C-4A68-B86F-D408B3A6C6A9}" srcOrd="0" destOrd="0" presId="urn:microsoft.com/office/officeart/2005/8/layout/radial6"/>
    <dgm:cxn modelId="{B3776A00-4041-4905-B746-F0B0DA559046}" type="presParOf" srcId="{8923A8B9-125C-4A68-B86F-D408B3A6C6A9}" destId="{FE27E218-019C-4EC2-9871-18F5B7C7123C}" srcOrd="0" destOrd="0" presId="urn:microsoft.com/office/officeart/2005/8/layout/radial6"/>
    <dgm:cxn modelId="{5FF2856F-59BD-4693-BB14-1B0EC1C252C4}" type="presParOf" srcId="{8923A8B9-125C-4A68-B86F-D408B3A6C6A9}" destId="{358CDCB8-1882-4549-8E0A-05CF95CB65E5}" srcOrd="1" destOrd="0" presId="urn:microsoft.com/office/officeart/2005/8/layout/radial6"/>
    <dgm:cxn modelId="{43EF7252-31B7-416B-B42C-D25B3659F390}" type="presParOf" srcId="{8923A8B9-125C-4A68-B86F-D408B3A6C6A9}" destId="{40CFD719-18DD-4264-AEB7-F4E788665A76}" srcOrd="2" destOrd="0" presId="urn:microsoft.com/office/officeart/2005/8/layout/radial6"/>
    <dgm:cxn modelId="{A44C75D0-1517-4452-9398-5922B0400CE7}" type="presParOf" srcId="{8923A8B9-125C-4A68-B86F-D408B3A6C6A9}" destId="{88A7DE88-8DF9-498C-A90F-B870D177BBB9}" srcOrd="3" destOrd="0" presId="urn:microsoft.com/office/officeart/2005/8/layout/radial6"/>
    <dgm:cxn modelId="{B57DC262-48DB-40F9-AD3D-F977241382BF}" type="presParOf" srcId="{8923A8B9-125C-4A68-B86F-D408B3A6C6A9}" destId="{531D2D94-4822-410B-B19E-BBA90E3AE94E}" srcOrd="4" destOrd="0" presId="urn:microsoft.com/office/officeart/2005/8/layout/radial6"/>
    <dgm:cxn modelId="{9A66A436-B8A4-46C2-ACF2-EED96A195DC7}" type="presParOf" srcId="{8923A8B9-125C-4A68-B86F-D408B3A6C6A9}" destId="{BA6203AF-59A7-4949-ADAD-39CE25538157}" srcOrd="5" destOrd="0" presId="urn:microsoft.com/office/officeart/2005/8/layout/radial6"/>
    <dgm:cxn modelId="{92C6472F-1957-497E-A551-52B3EF086C5C}" type="presParOf" srcId="{8923A8B9-125C-4A68-B86F-D408B3A6C6A9}" destId="{F13F447F-3A72-4234-9FC4-EC009F295FEB}" srcOrd="6" destOrd="0" presId="urn:microsoft.com/office/officeart/2005/8/layout/radial6"/>
    <dgm:cxn modelId="{B30C8815-E9E5-4646-972B-D51FA61449DC}" type="presParOf" srcId="{8923A8B9-125C-4A68-B86F-D408B3A6C6A9}" destId="{57951CF8-7FEF-4E16-8F88-B2BDD6C921F7}" srcOrd="7" destOrd="0" presId="urn:microsoft.com/office/officeart/2005/8/layout/radial6"/>
    <dgm:cxn modelId="{97154EA9-5DF0-47C1-915E-31EAF0FB12AE}" type="presParOf" srcId="{8923A8B9-125C-4A68-B86F-D408B3A6C6A9}" destId="{174DDEFE-0B0F-4F7F-826C-CBED3C3878BB}" srcOrd="8" destOrd="0" presId="urn:microsoft.com/office/officeart/2005/8/layout/radial6"/>
    <dgm:cxn modelId="{7CD6964B-F67B-4C0A-B653-FA8CF94534D9}" type="presParOf" srcId="{8923A8B9-125C-4A68-B86F-D408B3A6C6A9}" destId="{252ADCC2-D2DD-4188-97BC-6BA0A69B246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07B33C-1D7E-4B46-B2B1-B54C3E143F59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3C9658-992D-4B8D-957E-E7B68FAD1F49}">
      <dgm:prSet phldrT="[Texte]"/>
      <dgm:spPr/>
      <dgm:t>
        <a:bodyPr/>
        <a:lstStyle/>
        <a:p>
          <a:r>
            <a:rPr lang="fr-FR"/>
            <a:t>Stage</a:t>
          </a:r>
        </a:p>
      </dgm:t>
    </dgm:pt>
    <dgm:pt modelId="{7D419AD3-7B19-4EF4-9CEA-F8FCBF35602C}" type="parTrans" cxnId="{9B018541-3AC6-4C1A-9E98-8E592276A5A9}">
      <dgm:prSet/>
      <dgm:spPr/>
      <dgm:t>
        <a:bodyPr/>
        <a:lstStyle/>
        <a:p>
          <a:endParaRPr lang="fr-FR"/>
        </a:p>
      </dgm:t>
    </dgm:pt>
    <dgm:pt modelId="{B033B9E7-35A9-41C0-B80C-FE495408D3F2}" type="sibTrans" cxnId="{9B018541-3AC6-4C1A-9E98-8E592276A5A9}">
      <dgm:prSet/>
      <dgm:spPr/>
      <dgm:t>
        <a:bodyPr/>
        <a:lstStyle/>
        <a:p>
          <a:endParaRPr lang="fr-FR"/>
        </a:p>
      </dgm:t>
    </dgm:pt>
    <dgm:pt modelId="{A589060D-C36F-4B0A-8D95-557B6B47D6B9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Pratiques de stage</a:t>
          </a:r>
        </a:p>
      </dgm:t>
    </dgm:pt>
    <dgm:pt modelId="{FB96CBB0-E895-46D7-977D-F53DEF137A87}" type="parTrans" cxnId="{AEF9781C-30D5-4C1A-9EF3-157764A27944}">
      <dgm:prSet/>
      <dgm:spPr/>
      <dgm:t>
        <a:bodyPr/>
        <a:lstStyle/>
        <a:p>
          <a:endParaRPr lang="fr-FR"/>
        </a:p>
      </dgm:t>
    </dgm:pt>
    <dgm:pt modelId="{DB68AFB3-7946-4E59-91E2-D93E9BDBC7AE}" type="sibTrans" cxnId="{AEF9781C-30D5-4C1A-9EF3-157764A27944}">
      <dgm:prSet/>
      <dgm:spPr/>
      <dgm:t>
        <a:bodyPr/>
        <a:lstStyle/>
        <a:p>
          <a:endParaRPr lang="fr-FR"/>
        </a:p>
      </dgm:t>
    </dgm:pt>
    <dgm:pt modelId="{ABF0876F-E86F-4824-B29B-8703A69527BB}">
      <dgm:prSet phldrT="[Texte]"/>
      <dgm:spPr/>
      <dgm:t>
        <a:bodyPr/>
        <a:lstStyle/>
        <a:p>
          <a:r>
            <a:rPr lang="fr-FR"/>
            <a:t>Monde du travail</a:t>
          </a:r>
        </a:p>
      </dgm:t>
    </dgm:pt>
    <dgm:pt modelId="{E0C38EF7-A727-4856-96A8-905D07B3A652}" type="parTrans" cxnId="{BF448B2D-75CA-4081-8AFF-B83CFF379E7E}">
      <dgm:prSet/>
      <dgm:spPr/>
      <dgm:t>
        <a:bodyPr/>
        <a:lstStyle/>
        <a:p>
          <a:endParaRPr lang="fr-FR"/>
        </a:p>
      </dgm:t>
    </dgm:pt>
    <dgm:pt modelId="{FC987673-E2BD-4EE1-940E-91C2AD380FAF}" type="sibTrans" cxnId="{BF448B2D-75CA-4081-8AFF-B83CFF379E7E}">
      <dgm:prSet/>
      <dgm:spPr/>
      <dgm:t>
        <a:bodyPr/>
        <a:lstStyle/>
        <a:p>
          <a:endParaRPr lang="fr-FR"/>
        </a:p>
      </dgm:t>
    </dgm:pt>
    <dgm:pt modelId="{F31985BC-9A00-4B90-AB76-7775008A9D05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Cours théorique</a:t>
          </a:r>
        </a:p>
      </dgm:t>
    </dgm:pt>
    <dgm:pt modelId="{E0206681-DEE2-4204-986A-9EAD99A96ED3}" type="parTrans" cxnId="{509DE5CD-B03A-4689-A2C3-A113E530CA7F}">
      <dgm:prSet/>
      <dgm:spPr/>
      <dgm:t>
        <a:bodyPr/>
        <a:lstStyle/>
        <a:p>
          <a:endParaRPr lang="fr-FR"/>
        </a:p>
      </dgm:t>
    </dgm:pt>
    <dgm:pt modelId="{EDE4D8B4-5D9F-4255-AD7E-3A78C88756AD}" type="sibTrans" cxnId="{509DE5CD-B03A-4689-A2C3-A113E530CA7F}">
      <dgm:prSet/>
      <dgm:spPr/>
      <dgm:t>
        <a:bodyPr/>
        <a:lstStyle/>
        <a:p>
          <a:endParaRPr lang="fr-FR"/>
        </a:p>
      </dgm:t>
    </dgm:pt>
    <dgm:pt modelId="{8923A8B9-125C-4A68-B86F-D408B3A6C6A9}" type="pres">
      <dgm:prSet presAssocID="{9007B33C-1D7E-4B46-B2B1-B54C3E143F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E27E218-019C-4EC2-9871-18F5B7C7123C}" type="pres">
      <dgm:prSet presAssocID="{233C9658-992D-4B8D-957E-E7B68FAD1F49}" presName="centerShape" presStyleLbl="node0" presStyleIdx="0" presStyleCnt="1"/>
      <dgm:spPr/>
    </dgm:pt>
    <dgm:pt modelId="{358CDCB8-1882-4549-8E0A-05CF95CB65E5}" type="pres">
      <dgm:prSet presAssocID="{A589060D-C36F-4B0A-8D95-557B6B47D6B9}" presName="node" presStyleLbl="node1" presStyleIdx="0" presStyleCnt="3">
        <dgm:presLayoutVars>
          <dgm:bulletEnabled val="1"/>
        </dgm:presLayoutVars>
      </dgm:prSet>
      <dgm:spPr/>
    </dgm:pt>
    <dgm:pt modelId="{40CFD719-18DD-4264-AEB7-F4E788665A76}" type="pres">
      <dgm:prSet presAssocID="{A589060D-C36F-4B0A-8D95-557B6B47D6B9}" presName="dummy" presStyleCnt="0"/>
      <dgm:spPr/>
    </dgm:pt>
    <dgm:pt modelId="{88A7DE88-8DF9-498C-A90F-B870D177BBB9}" type="pres">
      <dgm:prSet presAssocID="{DB68AFB3-7946-4E59-91E2-D93E9BDBC7AE}" presName="sibTrans" presStyleLbl="sibTrans2D1" presStyleIdx="0" presStyleCnt="3"/>
      <dgm:spPr/>
    </dgm:pt>
    <dgm:pt modelId="{531D2D94-4822-410B-B19E-BBA90E3AE94E}" type="pres">
      <dgm:prSet presAssocID="{ABF0876F-E86F-4824-B29B-8703A69527BB}" presName="node" presStyleLbl="node1" presStyleIdx="1" presStyleCnt="3">
        <dgm:presLayoutVars>
          <dgm:bulletEnabled val="1"/>
        </dgm:presLayoutVars>
      </dgm:prSet>
      <dgm:spPr/>
    </dgm:pt>
    <dgm:pt modelId="{BA6203AF-59A7-4949-ADAD-39CE25538157}" type="pres">
      <dgm:prSet presAssocID="{ABF0876F-E86F-4824-B29B-8703A69527BB}" presName="dummy" presStyleCnt="0"/>
      <dgm:spPr/>
    </dgm:pt>
    <dgm:pt modelId="{F13F447F-3A72-4234-9FC4-EC009F295FEB}" type="pres">
      <dgm:prSet presAssocID="{FC987673-E2BD-4EE1-940E-91C2AD380FAF}" presName="sibTrans" presStyleLbl="sibTrans2D1" presStyleIdx="1" presStyleCnt="3"/>
      <dgm:spPr/>
    </dgm:pt>
    <dgm:pt modelId="{57951CF8-7FEF-4E16-8F88-B2BDD6C921F7}" type="pres">
      <dgm:prSet presAssocID="{F31985BC-9A00-4B90-AB76-7775008A9D05}" presName="node" presStyleLbl="node1" presStyleIdx="2" presStyleCnt="3">
        <dgm:presLayoutVars>
          <dgm:bulletEnabled val="1"/>
        </dgm:presLayoutVars>
      </dgm:prSet>
      <dgm:spPr/>
    </dgm:pt>
    <dgm:pt modelId="{174DDEFE-0B0F-4F7F-826C-CBED3C3878BB}" type="pres">
      <dgm:prSet presAssocID="{F31985BC-9A00-4B90-AB76-7775008A9D05}" presName="dummy" presStyleCnt="0"/>
      <dgm:spPr/>
    </dgm:pt>
    <dgm:pt modelId="{252ADCC2-D2DD-4188-97BC-6BA0A69B2467}" type="pres">
      <dgm:prSet presAssocID="{EDE4D8B4-5D9F-4255-AD7E-3A78C88756AD}" presName="sibTrans" presStyleLbl="sibTrans2D1" presStyleIdx="2" presStyleCnt="3"/>
      <dgm:spPr/>
    </dgm:pt>
  </dgm:ptLst>
  <dgm:cxnLst>
    <dgm:cxn modelId="{AEF9781C-30D5-4C1A-9EF3-157764A27944}" srcId="{233C9658-992D-4B8D-957E-E7B68FAD1F49}" destId="{A589060D-C36F-4B0A-8D95-557B6B47D6B9}" srcOrd="0" destOrd="0" parTransId="{FB96CBB0-E895-46D7-977D-F53DEF137A87}" sibTransId="{DB68AFB3-7946-4E59-91E2-D93E9BDBC7AE}"/>
    <dgm:cxn modelId="{BF448B2D-75CA-4081-8AFF-B83CFF379E7E}" srcId="{233C9658-992D-4B8D-957E-E7B68FAD1F49}" destId="{ABF0876F-E86F-4824-B29B-8703A69527BB}" srcOrd="1" destOrd="0" parTransId="{E0C38EF7-A727-4856-96A8-905D07B3A652}" sibTransId="{FC987673-E2BD-4EE1-940E-91C2AD380FAF}"/>
    <dgm:cxn modelId="{67F30233-69AB-442A-9504-17C13432BCCE}" type="presOf" srcId="{A589060D-C36F-4B0A-8D95-557B6B47D6B9}" destId="{358CDCB8-1882-4549-8E0A-05CF95CB65E5}" srcOrd="0" destOrd="0" presId="urn:microsoft.com/office/officeart/2005/8/layout/radial6"/>
    <dgm:cxn modelId="{9B018541-3AC6-4C1A-9E98-8E592276A5A9}" srcId="{9007B33C-1D7E-4B46-B2B1-B54C3E143F59}" destId="{233C9658-992D-4B8D-957E-E7B68FAD1F49}" srcOrd="0" destOrd="0" parTransId="{7D419AD3-7B19-4EF4-9CEA-F8FCBF35602C}" sibTransId="{B033B9E7-35A9-41C0-B80C-FE495408D3F2}"/>
    <dgm:cxn modelId="{91C57A6C-B7E5-40FE-9B0B-722855F67479}" type="presOf" srcId="{DB68AFB3-7946-4E59-91E2-D93E9BDBC7AE}" destId="{88A7DE88-8DF9-498C-A90F-B870D177BBB9}" srcOrd="0" destOrd="0" presId="urn:microsoft.com/office/officeart/2005/8/layout/radial6"/>
    <dgm:cxn modelId="{F02D0A52-4B9B-4526-AC8A-6F720D2B27C2}" type="presOf" srcId="{FC987673-E2BD-4EE1-940E-91C2AD380FAF}" destId="{F13F447F-3A72-4234-9FC4-EC009F295FEB}" srcOrd="0" destOrd="0" presId="urn:microsoft.com/office/officeart/2005/8/layout/radial6"/>
    <dgm:cxn modelId="{8655968C-73F5-4EA9-B79E-99FA58161F9D}" type="presOf" srcId="{233C9658-992D-4B8D-957E-E7B68FAD1F49}" destId="{FE27E218-019C-4EC2-9871-18F5B7C7123C}" srcOrd="0" destOrd="0" presId="urn:microsoft.com/office/officeart/2005/8/layout/radial6"/>
    <dgm:cxn modelId="{56407FC0-5ABE-4769-B0BC-48273E2FA786}" type="presOf" srcId="{EDE4D8B4-5D9F-4255-AD7E-3A78C88756AD}" destId="{252ADCC2-D2DD-4188-97BC-6BA0A69B2467}" srcOrd="0" destOrd="0" presId="urn:microsoft.com/office/officeart/2005/8/layout/radial6"/>
    <dgm:cxn modelId="{509DE5CD-B03A-4689-A2C3-A113E530CA7F}" srcId="{233C9658-992D-4B8D-957E-E7B68FAD1F49}" destId="{F31985BC-9A00-4B90-AB76-7775008A9D05}" srcOrd="2" destOrd="0" parTransId="{E0206681-DEE2-4204-986A-9EAD99A96ED3}" sibTransId="{EDE4D8B4-5D9F-4255-AD7E-3A78C88756AD}"/>
    <dgm:cxn modelId="{7EB892CE-694E-45C6-A3FD-D7A2066E495E}" type="presOf" srcId="{F31985BC-9A00-4B90-AB76-7775008A9D05}" destId="{57951CF8-7FEF-4E16-8F88-B2BDD6C921F7}" srcOrd="0" destOrd="0" presId="urn:microsoft.com/office/officeart/2005/8/layout/radial6"/>
    <dgm:cxn modelId="{46A70AD3-0653-4C87-967E-6459126F7462}" type="presOf" srcId="{ABF0876F-E86F-4824-B29B-8703A69527BB}" destId="{531D2D94-4822-410B-B19E-BBA90E3AE94E}" srcOrd="0" destOrd="0" presId="urn:microsoft.com/office/officeart/2005/8/layout/radial6"/>
    <dgm:cxn modelId="{0AE8BBE0-8EA2-4F5B-A2DA-A63FD02ACB14}" type="presOf" srcId="{9007B33C-1D7E-4B46-B2B1-B54C3E143F59}" destId="{8923A8B9-125C-4A68-B86F-D408B3A6C6A9}" srcOrd="0" destOrd="0" presId="urn:microsoft.com/office/officeart/2005/8/layout/radial6"/>
    <dgm:cxn modelId="{B3776A00-4041-4905-B746-F0B0DA559046}" type="presParOf" srcId="{8923A8B9-125C-4A68-B86F-D408B3A6C6A9}" destId="{FE27E218-019C-4EC2-9871-18F5B7C7123C}" srcOrd="0" destOrd="0" presId="urn:microsoft.com/office/officeart/2005/8/layout/radial6"/>
    <dgm:cxn modelId="{5FF2856F-59BD-4693-BB14-1B0EC1C252C4}" type="presParOf" srcId="{8923A8B9-125C-4A68-B86F-D408B3A6C6A9}" destId="{358CDCB8-1882-4549-8E0A-05CF95CB65E5}" srcOrd="1" destOrd="0" presId="urn:microsoft.com/office/officeart/2005/8/layout/radial6"/>
    <dgm:cxn modelId="{43EF7252-31B7-416B-B42C-D25B3659F390}" type="presParOf" srcId="{8923A8B9-125C-4A68-B86F-D408B3A6C6A9}" destId="{40CFD719-18DD-4264-AEB7-F4E788665A76}" srcOrd="2" destOrd="0" presId="urn:microsoft.com/office/officeart/2005/8/layout/radial6"/>
    <dgm:cxn modelId="{A44C75D0-1517-4452-9398-5922B0400CE7}" type="presParOf" srcId="{8923A8B9-125C-4A68-B86F-D408B3A6C6A9}" destId="{88A7DE88-8DF9-498C-A90F-B870D177BBB9}" srcOrd="3" destOrd="0" presId="urn:microsoft.com/office/officeart/2005/8/layout/radial6"/>
    <dgm:cxn modelId="{B57DC262-48DB-40F9-AD3D-F977241382BF}" type="presParOf" srcId="{8923A8B9-125C-4A68-B86F-D408B3A6C6A9}" destId="{531D2D94-4822-410B-B19E-BBA90E3AE94E}" srcOrd="4" destOrd="0" presId="urn:microsoft.com/office/officeart/2005/8/layout/radial6"/>
    <dgm:cxn modelId="{9A66A436-B8A4-46C2-ACF2-EED96A195DC7}" type="presParOf" srcId="{8923A8B9-125C-4A68-B86F-D408B3A6C6A9}" destId="{BA6203AF-59A7-4949-ADAD-39CE25538157}" srcOrd="5" destOrd="0" presId="urn:microsoft.com/office/officeart/2005/8/layout/radial6"/>
    <dgm:cxn modelId="{92C6472F-1957-497E-A551-52B3EF086C5C}" type="presParOf" srcId="{8923A8B9-125C-4A68-B86F-D408B3A6C6A9}" destId="{F13F447F-3A72-4234-9FC4-EC009F295FEB}" srcOrd="6" destOrd="0" presId="urn:microsoft.com/office/officeart/2005/8/layout/radial6"/>
    <dgm:cxn modelId="{B30C8815-E9E5-4646-972B-D51FA61449DC}" type="presParOf" srcId="{8923A8B9-125C-4A68-B86F-D408B3A6C6A9}" destId="{57951CF8-7FEF-4E16-8F88-B2BDD6C921F7}" srcOrd="7" destOrd="0" presId="urn:microsoft.com/office/officeart/2005/8/layout/radial6"/>
    <dgm:cxn modelId="{97154EA9-5DF0-47C1-915E-31EAF0FB12AE}" type="presParOf" srcId="{8923A8B9-125C-4A68-B86F-D408B3A6C6A9}" destId="{174DDEFE-0B0F-4F7F-826C-CBED3C3878BB}" srcOrd="8" destOrd="0" presId="urn:microsoft.com/office/officeart/2005/8/layout/radial6"/>
    <dgm:cxn modelId="{7CD6964B-F67B-4C0A-B653-FA8CF94534D9}" type="presParOf" srcId="{8923A8B9-125C-4A68-B86F-D408B3A6C6A9}" destId="{252ADCC2-D2DD-4188-97BC-6BA0A69B246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07B33C-1D7E-4B46-B2B1-B54C3E143F59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33C9658-992D-4B8D-957E-E7B68FAD1F49}">
      <dgm:prSet phldrT="[Texte]"/>
      <dgm:spPr/>
      <dgm:t>
        <a:bodyPr/>
        <a:lstStyle/>
        <a:p>
          <a:r>
            <a:rPr lang="fr-FR"/>
            <a:t>Stage</a:t>
          </a:r>
        </a:p>
      </dgm:t>
    </dgm:pt>
    <dgm:pt modelId="{7D419AD3-7B19-4EF4-9CEA-F8FCBF35602C}" type="parTrans" cxnId="{9B018541-3AC6-4C1A-9E98-8E592276A5A9}">
      <dgm:prSet/>
      <dgm:spPr/>
      <dgm:t>
        <a:bodyPr/>
        <a:lstStyle/>
        <a:p>
          <a:endParaRPr lang="fr-FR"/>
        </a:p>
      </dgm:t>
    </dgm:pt>
    <dgm:pt modelId="{B033B9E7-35A9-41C0-B80C-FE495408D3F2}" type="sibTrans" cxnId="{9B018541-3AC6-4C1A-9E98-8E592276A5A9}">
      <dgm:prSet/>
      <dgm:spPr/>
      <dgm:t>
        <a:bodyPr/>
        <a:lstStyle/>
        <a:p>
          <a:endParaRPr lang="fr-FR"/>
        </a:p>
      </dgm:t>
    </dgm:pt>
    <dgm:pt modelId="{A589060D-C36F-4B0A-8D95-557B6B47D6B9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Pratiques de stage</a:t>
          </a:r>
        </a:p>
      </dgm:t>
    </dgm:pt>
    <dgm:pt modelId="{FB96CBB0-E895-46D7-977D-F53DEF137A87}" type="parTrans" cxnId="{AEF9781C-30D5-4C1A-9EF3-157764A27944}">
      <dgm:prSet/>
      <dgm:spPr/>
      <dgm:t>
        <a:bodyPr/>
        <a:lstStyle/>
        <a:p>
          <a:endParaRPr lang="fr-FR"/>
        </a:p>
      </dgm:t>
    </dgm:pt>
    <dgm:pt modelId="{DB68AFB3-7946-4E59-91E2-D93E9BDBC7AE}" type="sibTrans" cxnId="{AEF9781C-30D5-4C1A-9EF3-157764A27944}">
      <dgm:prSet/>
      <dgm:spPr/>
      <dgm:t>
        <a:bodyPr/>
        <a:lstStyle/>
        <a:p>
          <a:endParaRPr lang="fr-FR"/>
        </a:p>
      </dgm:t>
    </dgm:pt>
    <dgm:pt modelId="{ABF0876F-E86F-4824-B29B-8703A69527BB}">
      <dgm:prSet phldrT="[Texte]"/>
      <dgm:spPr>
        <a:solidFill>
          <a:schemeClr val="bg1"/>
        </a:solidFill>
      </dgm:spPr>
      <dgm:t>
        <a:bodyPr/>
        <a:lstStyle/>
        <a:p>
          <a:r>
            <a:rPr lang="fr-FR"/>
            <a:t>Monde du travail</a:t>
          </a:r>
        </a:p>
      </dgm:t>
    </dgm:pt>
    <dgm:pt modelId="{E0C38EF7-A727-4856-96A8-905D07B3A652}" type="parTrans" cxnId="{BF448B2D-75CA-4081-8AFF-B83CFF379E7E}">
      <dgm:prSet/>
      <dgm:spPr/>
      <dgm:t>
        <a:bodyPr/>
        <a:lstStyle/>
        <a:p>
          <a:endParaRPr lang="fr-FR"/>
        </a:p>
      </dgm:t>
    </dgm:pt>
    <dgm:pt modelId="{FC987673-E2BD-4EE1-940E-91C2AD380FAF}" type="sibTrans" cxnId="{BF448B2D-75CA-4081-8AFF-B83CFF379E7E}">
      <dgm:prSet/>
      <dgm:spPr/>
      <dgm:t>
        <a:bodyPr/>
        <a:lstStyle/>
        <a:p>
          <a:endParaRPr lang="fr-FR"/>
        </a:p>
      </dgm:t>
    </dgm:pt>
    <dgm:pt modelId="{F31985BC-9A00-4B90-AB76-7775008A9D05}">
      <dgm:prSet phldrT="[Texte]"/>
      <dgm:spPr/>
      <dgm:t>
        <a:bodyPr/>
        <a:lstStyle/>
        <a:p>
          <a:r>
            <a:rPr lang="fr-FR"/>
            <a:t>Cours théorique</a:t>
          </a:r>
        </a:p>
      </dgm:t>
    </dgm:pt>
    <dgm:pt modelId="{E0206681-DEE2-4204-986A-9EAD99A96ED3}" type="parTrans" cxnId="{509DE5CD-B03A-4689-A2C3-A113E530CA7F}">
      <dgm:prSet/>
      <dgm:spPr/>
      <dgm:t>
        <a:bodyPr/>
        <a:lstStyle/>
        <a:p>
          <a:endParaRPr lang="fr-FR"/>
        </a:p>
      </dgm:t>
    </dgm:pt>
    <dgm:pt modelId="{EDE4D8B4-5D9F-4255-AD7E-3A78C88756AD}" type="sibTrans" cxnId="{509DE5CD-B03A-4689-A2C3-A113E530CA7F}">
      <dgm:prSet/>
      <dgm:spPr/>
      <dgm:t>
        <a:bodyPr/>
        <a:lstStyle/>
        <a:p>
          <a:endParaRPr lang="fr-FR"/>
        </a:p>
      </dgm:t>
    </dgm:pt>
    <dgm:pt modelId="{8923A8B9-125C-4A68-B86F-D408B3A6C6A9}" type="pres">
      <dgm:prSet presAssocID="{9007B33C-1D7E-4B46-B2B1-B54C3E143F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E27E218-019C-4EC2-9871-18F5B7C7123C}" type="pres">
      <dgm:prSet presAssocID="{233C9658-992D-4B8D-957E-E7B68FAD1F49}" presName="centerShape" presStyleLbl="node0" presStyleIdx="0" presStyleCnt="1"/>
      <dgm:spPr/>
    </dgm:pt>
    <dgm:pt modelId="{358CDCB8-1882-4549-8E0A-05CF95CB65E5}" type="pres">
      <dgm:prSet presAssocID="{A589060D-C36F-4B0A-8D95-557B6B47D6B9}" presName="node" presStyleLbl="node1" presStyleIdx="0" presStyleCnt="3">
        <dgm:presLayoutVars>
          <dgm:bulletEnabled val="1"/>
        </dgm:presLayoutVars>
      </dgm:prSet>
      <dgm:spPr/>
    </dgm:pt>
    <dgm:pt modelId="{40CFD719-18DD-4264-AEB7-F4E788665A76}" type="pres">
      <dgm:prSet presAssocID="{A589060D-C36F-4B0A-8D95-557B6B47D6B9}" presName="dummy" presStyleCnt="0"/>
      <dgm:spPr/>
    </dgm:pt>
    <dgm:pt modelId="{88A7DE88-8DF9-498C-A90F-B870D177BBB9}" type="pres">
      <dgm:prSet presAssocID="{DB68AFB3-7946-4E59-91E2-D93E9BDBC7AE}" presName="sibTrans" presStyleLbl="sibTrans2D1" presStyleIdx="0" presStyleCnt="3"/>
      <dgm:spPr/>
    </dgm:pt>
    <dgm:pt modelId="{531D2D94-4822-410B-B19E-BBA90E3AE94E}" type="pres">
      <dgm:prSet presAssocID="{ABF0876F-E86F-4824-B29B-8703A69527BB}" presName="node" presStyleLbl="node1" presStyleIdx="1" presStyleCnt="3">
        <dgm:presLayoutVars>
          <dgm:bulletEnabled val="1"/>
        </dgm:presLayoutVars>
      </dgm:prSet>
      <dgm:spPr/>
    </dgm:pt>
    <dgm:pt modelId="{BA6203AF-59A7-4949-ADAD-39CE25538157}" type="pres">
      <dgm:prSet presAssocID="{ABF0876F-E86F-4824-B29B-8703A69527BB}" presName="dummy" presStyleCnt="0"/>
      <dgm:spPr/>
    </dgm:pt>
    <dgm:pt modelId="{F13F447F-3A72-4234-9FC4-EC009F295FEB}" type="pres">
      <dgm:prSet presAssocID="{FC987673-E2BD-4EE1-940E-91C2AD380FAF}" presName="sibTrans" presStyleLbl="sibTrans2D1" presStyleIdx="1" presStyleCnt="3"/>
      <dgm:spPr/>
    </dgm:pt>
    <dgm:pt modelId="{57951CF8-7FEF-4E16-8F88-B2BDD6C921F7}" type="pres">
      <dgm:prSet presAssocID="{F31985BC-9A00-4B90-AB76-7775008A9D05}" presName="node" presStyleLbl="node1" presStyleIdx="2" presStyleCnt="3">
        <dgm:presLayoutVars>
          <dgm:bulletEnabled val="1"/>
        </dgm:presLayoutVars>
      </dgm:prSet>
      <dgm:spPr/>
    </dgm:pt>
    <dgm:pt modelId="{174DDEFE-0B0F-4F7F-826C-CBED3C3878BB}" type="pres">
      <dgm:prSet presAssocID="{F31985BC-9A00-4B90-AB76-7775008A9D05}" presName="dummy" presStyleCnt="0"/>
      <dgm:spPr/>
    </dgm:pt>
    <dgm:pt modelId="{252ADCC2-D2DD-4188-97BC-6BA0A69B2467}" type="pres">
      <dgm:prSet presAssocID="{EDE4D8B4-5D9F-4255-AD7E-3A78C88756AD}" presName="sibTrans" presStyleLbl="sibTrans2D1" presStyleIdx="2" presStyleCnt="3"/>
      <dgm:spPr/>
    </dgm:pt>
  </dgm:ptLst>
  <dgm:cxnLst>
    <dgm:cxn modelId="{AEF9781C-30D5-4C1A-9EF3-157764A27944}" srcId="{233C9658-992D-4B8D-957E-E7B68FAD1F49}" destId="{A589060D-C36F-4B0A-8D95-557B6B47D6B9}" srcOrd="0" destOrd="0" parTransId="{FB96CBB0-E895-46D7-977D-F53DEF137A87}" sibTransId="{DB68AFB3-7946-4E59-91E2-D93E9BDBC7AE}"/>
    <dgm:cxn modelId="{BF448B2D-75CA-4081-8AFF-B83CFF379E7E}" srcId="{233C9658-992D-4B8D-957E-E7B68FAD1F49}" destId="{ABF0876F-E86F-4824-B29B-8703A69527BB}" srcOrd="1" destOrd="0" parTransId="{E0C38EF7-A727-4856-96A8-905D07B3A652}" sibTransId="{FC987673-E2BD-4EE1-940E-91C2AD380FAF}"/>
    <dgm:cxn modelId="{67F30233-69AB-442A-9504-17C13432BCCE}" type="presOf" srcId="{A589060D-C36F-4B0A-8D95-557B6B47D6B9}" destId="{358CDCB8-1882-4549-8E0A-05CF95CB65E5}" srcOrd="0" destOrd="0" presId="urn:microsoft.com/office/officeart/2005/8/layout/radial6"/>
    <dgm:cxn modelId="{9B018541-3AC6-4C1A-9E98-8E592276A5A9}" srcId="{9007B33C-1D7E-4B46-B2B1-B54C3E143F59}" destId="{233C9658-992D-4B8D-957E-E7B68FAD1F49}" srcOrd="0" destOrd="0" parTransId="{7D419AD3-7B19-4EF4-9CEA-F8FCBF35602C}" sibTransId="{B033B9E7-35A9-41C0-B80C-FE495408D3F2}"/>
    <dgm:cxn modelId="{91C57A6C-B7E5-40FE-9B0B-722855F67479}" type="presOf" srcId="{DB68AFB3-7946-4E59-91E2-D93E9BDBC7AE}" destId="{88A7DE88-8DF9-498C-A90F-B870D177BBB9}" srcOrd="0" destOrd="0" presId="urn:microsoft.com/office/officeart/2005/8/layout/radial6"/>
    <dgm:cxn modelId="{F02D0A52-4B9B-4526-AC8A-6F720D2B27C2}" type="presOf" srcId="{FC987673-E2BD-4EE1-940E-91C2AD380FAF}" destId="{F13F447F-3A72-4234-9FC4-EC009F295FEB}" srcOrd="0" destOrd="0" presId="urn:microsoft.com/office/officeart/2005/8/layout/radial6"/>
    <dgm:cxn modelId="{8655968C-73F5-4EA9-B79E-99FA58161F9D}" type="presOf" srcId="{233C9658-992D-4B8D-957E-E7B68FAD1F49}" destId="{FE27E218-019C-4EC2-9871-18F5B7C7123C}" srcOrd="0" destOrd="0" presId="urn:microsoft.com/office/officeart/2005/8/layout/radial6"/>
    <dgm:cxn modelId="{56407FC0-5ABE-4769-B0BC-48273E2FA786}" type="presOf" srcId="{EDE4D8B4-5D9F-4255-AD7E-3A78C88756AD}" destId="{252ADCC2-D2DD-4188-97BC-6BA0A69B2467}" srcOrd="0" destOrd="0" presId="urn:microsoft.com/office/officeart/2005/8/layout/radial6"/>
    <dgm:cxn modelId="{509DE5CD-B03A-4689-A2C3-A113E530CA7F}" srcId="{233C9658-992D-4B8D-957E-E7B68FAD1F49}" destId="{F31985BC-9A00-4B90-AB76-7775008A9D05}" srcOrd="2" destOrd="0" parTransId="{E0206681-DEE2-4204-986A-9EAD99A96ED3}" sibTransId="{EDE4D8B4-5D9F-4255-AD7E-3A78C88756AD}"/>
    <dgm:cxn modelId="{7EB892CE-694E-45C6-A3FD-D7A2066E495E}" type="presOf" srcId="{F31985BC-9A00-4B90-AB76-7775008A9D05}" destId="{57951CF8-7FEF-4E16-8F88-B2BDD6C921F7}" srcOrd="0" destOrd="0" presId="urn:microsoft.com/office/officeart/2005/8/layout/radial6"/>
    <dgm:cxn modelId="{46A70AD3-0653-4C87-967E-6459126F7462}" type="presOf" srcId="{ABF0876F-E86F-4824-B29B-8703A69527BB}" destId="{531D2D94-4822-410B-B19E-BBA90E3AE94E}" srcOrd="0" destOrd="0" presId="urn:microsoft.com/office/officeart/2005/8/layout/radial6"/>
    <dgm:cxn modelId="{0AE8BBE0-8EA2-4F5B-A2DA-A63FD02ACB14}" type="presOf" srcId="{9007B33C-1D7E-4B46-B2B1-B54C3E143F59}" destId="{8923A8B9-125C-4A68-B86F-D408B3A6C6A9}" srcOrd="0" destOrd="0" presId="urn:microsoft.com/office/officeart/2005/8/layout/radial6"/>
    <dgm:cxn modelId="{B3776A00-4041-4905-B746-F0B0DA559046}" type="presParOf" srcId="{8923A8B9-125C-4A68-B86F-D408B3A6C6A9}" destId="{FE27E218-019C-4EC2-9871-18F5B7C7123C}" srcOrd="0" destOrd="0" presId="urn:microsoft.com/office/officeart/2005/8/layout/radial6"/>
    <dgm:cxn modelId="{5FF2856F-59BD-4693-BB14-1B0EC1C252C4}" type="presParOf" srcId="{8923A8B9-125C-4A68-B86F-D408B3A6C6A9}" destId="{358CDCB8-1882-4549-8E0A-05CF95CB65E5}" srcOrd="1" destOrd="0" presId="urn:microsoft.com/office/officeart/2005/8/layout/radial6"/>
    <dgm:cxn modelId="{43EF7252-31B7-416B-B42C-D25B3659F390}" type="presParOf" srcId="{8923A8B9-125C-4A68-B86F-D408B3A6C6A9}" destId="{40CFD719-18DD-4264-AEB7-F4E788665A76}" srcOrd="2" destOrd="0" presId="urn:microsoft.com/office/officeart/2005/8/layout/radial6"/>
    <dgm:cxn modelId="{A44C75D0-1517-4452-9398-5922B0400CE7}" type="presParOf" srcId="{8923A8B9-125C-4A68-B86F-D408B3A6C6A9}" destId="{88A7DE88-8DF9-498C-A90F-B870D177BBB9}" srcOrd="3" destOrd="0" presId="urn:microsoft.com/office/officeart/2005/8/layout/radial6"/>
    <dgm:cxn modelId="{B57DC262-48DB-40F9-AD3D-F977241382BF}" type="presParOf" srcId="{8923A8B9-125C-4A68-B86F-D408B3A6C6A9}" destId="{531D2D94-4822-410B-B19E-BBA90E3AE94E}" srcOrd="4" destOrd="0" presId="urn:microsoft.com/office/officeart/2005/8/layout/radial6"/>
    <dgm:cxn modelId="{9A66A436-B8A4-46C2-ACF2-EED96A195DC7}" type="presParOf" srcId="{8923A8B9-125C-4A68-B86F-D408B3A6C6A9}" destId="{BA6203AF-59A7-4949-ADAD-39CE25538157}" srcOrd="5" destOrd="0" presId="urn:microsoft.com/office/officeart/2005/8/layout/radial6"/>
    <dgm:cxn modelId="{92C6472F-1957-497E-A551-52B3EF086C5C}" type="presParOf" srcId="{8923A8B9-125C-4A68-B86F-D408B3A6C6A9}" destId="{F13F447F-3A72-4234-9FC4-EC009F295FEB}" srcOrd="6" destOrd="0" presId="urn:microsoft.com/office/officeart/2005/8/layout/radial6"/>
    <dgm:cxn modelId="{B30C8815-E9E5-4646-972B-D51FA61449DC}" type="presParOf" srcId="{8923A8B9-125C-4A68-B86F-D408B3A6C6A9}" destId="{57951CF8-7FEF-4E16-8F88-B2BDD6C921F7}" srcOrd="7" destOrd="0" presId="urn:microsoft.com/office/officeart/2005/8/layout/radial6"/>
    <dgm:cxn modelId="{97154EA9-5DF0-47C1-915E-31EAF0FB12AE}" type="presParOf" srcId="{8923A8B9-125C-4A68-B86F-D408B3A6C6A9}" destId="{174DDEFE-0B0F-4F7F-826C-CBED3C3878BB}" srcOrd="8" destOrd="0" presId="urn:microsoft.com/office/officeart/2005/8/layout/radial6"/>
    <dgm:cxn modelId="{7CD6964B-F67B-4C0A-B653-FA8CF94534D9}" type="presParOf" srcId="{8923A8B9-125C-4A68-B86F-D408B3A6C6A9}" destId="{252ADCC2-D2DD-4188-97BC-6BA0A69B246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F3A67-D456-4D26-A129-79A5DD69B7C6}">
      <dsp:nvSpPr>
        <dsp:cNvPr id="0" name=""/>
        <dsp:cNvSpPr/>
      </dsp:nvSpPr>
      <dsp:spPr>
        <a:xfrm>
          <a:off x="7143" y="799764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/>
            <a:t>La réforme</a:t>
          </a:r>
        </a:p>
      </dsp:txBody>
      <dsp:txXfrm>
        <a:off x="44665" y="837286"/>
        <a:ext cx="2060143" cy="1206068"/>
      </dsp:txXfrm>
    </dsp:sp>
    <dsp:sp modelId="{CE12B9B6-33FD-406F-9D7E-DD611F36338F}">
      <dsp:nvSpPr>
        <dsp:cNvPr id="0" name=""/>
        <dsp:cNvSpPr/>
      </dsp:nvSpPr>
      <dsp:spPr>
        <a:xfrm>
          <a:off x="2355850" y="1175557"/>
          <a:ext cx="452659" cy="5295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/>
        </a:p>
      </dsp:txBody>
      <dsp:txXfrm>
        <a:off x="2355850" y="1281462"/>
        <a:ext cx="316861" cy="317716"/>
      </dsp:txXfrm>
    </dsp:sp>
    <dsp:sp modelId="{A650ED93-0E39-49C1-834D-E3CF473C032E}">
      <dsp:nvSpPr>
        <dsp:cNvPr id="0" name=""/>
        <dsp:cNvSpPr/>
      </dsp:nvSpPr>
      <dsp:spPr>
        <a:xfrm>
          <a:off x="2996406" y="799764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/>
            <a:t>Les 3 dimensions</a:t>
          </a:r>
        </a:p>
      </dsp:txBody>
      <dsp:txXfrm>
        <a:off x="3033928" y="837286"/>
        <a:ext cx="2060143" cy="1206068"/>
      </dsp:txXfrm>
    </dsp:sp>
    <dsp:sp modelId="{E5776ADE-219C-4C8B-AA25-3F9AE104F391}">
      <dsp:nvSpPr>
        <dsp:cNvPr id="0" name=""/>
        <dsp:cNvSpPr/>
      </dsp:nvSpPr>
      <dsp:spPr>
        <a:xfrm>
          <a:off x="5345112" y="1175557"/>
          <a:ext cx="452659" cy="5295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/>
        </a:p>
      </dsp:txBody>
      <dsp:txXfrm>
        <a:off x="5345112" y="1281462"/>
        <a:ext cx="316861" cy="317716"/>
      </dsp:txXfrm>
    </dsp:sp>
    <dsp:sp modelId="{52C4D594-8C1B-4744-B715-A4E69D8C60E0}">
      <dsp:nvSpPr>
        <dsp:cNvPr id="0" name=""/>
        <dsp:cNvSpPr/>
      </dsp:nvSpPr>
      <dsp:spPr>
        <a:xfrm>
          <a:off x="5985668" y="799764"/>
          <a:ext cx="2135187" cy="1281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/>
            <a:t>Que dit la recherche ?</a:t>
          </a:r>
        </a:p>
      </dsp:txBody>
      <dsp:txXfrm>
        <a:off x="6023190" y="837286"/>
        <a:ext cx="2060143" cy="1206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ADCC2-D2DD-4188-97BC-6BA0A69B2467}">
      <dsp:nvSpPr>
        <dsp:cNvPr id="0" name=""/>
        <dsp:cNvSpPr/>
      </dsp:nvSpPr>
      <dsp:spPr>
        <a:xfrm>
          <a:off x="887487" y="612870"/>
          <a:ext cx="4085439" cy="4085439"/>
        </a:xfrm>
        <a:prstGeom prst="blockArc">
          <a:avLst>
            <a:gd name="adj1" fmla="val 9000000"/>
            <a:gd name="adj2" fmla="val 1620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F447F-3A72-4234-9FC4-EC009F295FEB}">
      <dsp:nvSpPr>
        <dsp:cNvPr id="0" name=""/>
        <dsp:cNvSpPr/>
      </dsp:nvSpPr>
      <dsp:spPr>
        <a:xfrm>
          <a:off x="887487" y="612870"/>
          <a:ext cx="4085439" cy="4085439"/>
        </a:xfrm>
        <a:prstGeom prst="blockArc">
          <a:avLst>
            <a:gd name="adj1" fmla="val 1800000"/>
            <a:gd name="adj2" fmla="val 900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A7DE88-8DF9-498C-A90F-B870D177BBB9}">
      <dsp:nvSpPr>
        <dsp:cNvPr id="0" name=""/>
        <dsp:cNvSpPr/>
      </dsp:nvSpPr>
      <dsp:spPr>
        <a:xfrm>
          <a:off x="887487" y="612870"/>
          <a:ext cx="4085439" cy="4085439"/>
        </a:xfrm>
        <a:prstGeom prst="blockArc">
          <a:avLst>
            <a:gd name="adj1" fmla="val 16200000"/>
            <a:gd name="adj2" fmla="val 180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27E218-019C-4EC2-9871-18F5B7C7123C}">
      <dsp:nvSpPr>
        <dsp:cNvPr id="0" name=""/>
        <dsp:cNvSpPr/>
      </dsp:nvSpPr>
      <dsp:spPr>
        <a:xfrm>
          <a:off x="1990194" y="1715577"/>
          <a:ext cx="1880025" cy="18800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300" kern="1200"/>
            <a:t>Stage</a:t>
          </a:r>
        </a:p>
      </dsp:txBody>
      <dsp:txXfrm>
        <a:off x="2265517" y="1990900"/>
        <a:ext cx="1329379" cy="1329379"/>
      </dsp:txXfrm>
    </dsp:sp>
    <dsp:sp modelId="{358CDCB8-1882-4549-8E0A-05CF95CB65E5}">
      <dsp:nvSpPr>
        <dsp:cNvPr id="0" name=""/>
        <dsp:cNvSpPr/>
      </dsp:nvSpPr>
      <dsp:spPr>
        <a:xfrm>
          <a:off x="2272198" y="2238"/>
          <a:ext cx="1316017" cy="1316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Pratiques de stage</a:t>
          </a:r>
        </a:p>
      </dsp:txBody>
      <dsp:txXfrm>
        <a:off x="2464924" y="194964"/>
        <a:ext cx="930565" cy="930565"/>
      </dsp:txXfrm>
    </dsp:sp>
    <dsp:sp modelId="{531D2D94-4822-410B-B19E-BBA90E3AE94E}">
      <dsp:nvSpPr>
        <dsp:cNvPr id="0" name=""/>
        <dsp:cNvSpPr/>
      </dsp:nvSpPr>
      <dsp:spPr>
        <a:xfrm>
          <a:off x="4000216" y="2995253"/>
          <a:ext cx="1316017" cy="1316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Monde du travail</a:t>
          </a:r>
        </a:p>
      </dsp:txBody>
      <dsp:txXfrm>
        <a:off x="4192942" y="3187979"/>
        <a:ext cx="930565" cy="930565"/>
      </dsp:txXfrm>
    </dsp:sp>
    <dsp:sp modelId="{57951CF8-7FEF-4E16-8F88-B2BDD6C921F7}">
      <dsp:nvSpPr>
        <dsp:cNvPr id="0" name=""/>
        <dsp:cNvSpPr/>
      </dsp:nvSpPr>
      <dsp:spPr>
        <a:xfrm>
          <a:off x="544180" y="2995253"/>
          <a:ext cx="1316017" cy="1316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/>
            <a:t>Cours théorique</a:t>
          </a:r>
        </a:p>
      </dsp:txBody>
      <dsp:txXfrm>
        <a:off x="736906" y="3187979"/>
        <a:ext cx="930565" cy="9305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ADCC2-D2DD-4188-97BC-6BA0A69B2467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F447F-3A72-4234-9FC4-EC009F295FEB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A7DE88-8DF9-498C-A90F-B870D177BBB9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27E218-019C-4EC2-9871-18F5B7C7123C}">
      <dsp:nvSpPr>
        <dsp:cNvPr id="0" name=""/>
        <dsp:cNvSpPr/>
      </dsp:nvSpPr>
      <dsp:spPr>
        <a:xfrm>
          <a:off x="1475748" y="1059265"/>
          <a:ext cx="1160520" cy="11605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Stage</a:t>
          </a:r>
        </a:p>
      </dsp:txBody>
      <dsp:txXfrm>
        <a:off x="1645702" y="1229219"/>
        <a:ext cx="820612" cy="820612"/>
      </dsp:txXfrm>
    </dsp:sp>
    <dsp:sp modelId="{358CDCB8-1882-4549-8E0A-05CF95CB65E5}">
      <dsp:nvSpPr>
        <dsp:cNvPr id="0" name=""/>
        <dsp:cNvSpPr/>
      </dsp:nvSpPr>
      <dsp:spPr>
        <a:xfrm>
          <a:off x="1649826" y="1269"/>
          <a:ext cx="812364" cy="8123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Pratiques de stage</a:t>
          </a:r>
        </a:p>
      </dsp:txBody>
      <dsp:txXfrm>
        <a:off x="1768794" y="120237"/>
        <a:ext cx="574428" cy="574428"/>
      </dsp:txXfrm>
    </dsp:sp>
    <dsp:sp modelId="{531D2D94-4822-410B-B19E-BBA90E3AE94E}">
      <dsp:nvSpPr>
        <dsp:cNvPr id="0" name=""/>
        <dsp:cNvSpPr/>
      </dsp:nvSpPr>
      <dsp:spPr>
        <a:xfrm>
          <a:off x="2716834" y="1849380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Monde du travail</a:t>
          </a:r>
        </a:p>
      </dsp:txBody>
      <dsp:txXfrm>
        <a:off x="2835802" y="1968348"/>
        <a:ext cx="574428" cy="574428"/>
      </dsp:txXfrm>
    </dsp:sp>
    <dsp:sp modelId="{57951CF8-7FEF-4E16-8F88-B2BDD6C921F7}">
      <dsp:nvSpPr>
        <dsp:cNvPr id="0" name=""/>
        <dsp:cNvSpPr/>
      </dsp:nvSpPr>
      <dsp:spPr>
        <a:xfrm>
          <a:off x="582819" y="1849380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Cours théorique</a:t>
          </a:r>
        </a:p>
      </dsp:txBody>
      <dsp:txXfrm>
        <a:off x="701787" y="1968348"/>
        <a:ext cx="574428" cy="5744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ADCC2-D2DD-4188-97BC-6BA0A69B2467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F447F-3A72-4234-9FC4-EC009F295FEB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A7DE88-8DF9-498C-A90F-B870D177BBB9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27E218-019C-4EC2-9871-18F5B7C7123C}">
      <dsp:nvSpPr>
        <dsp:cNvPr id="0" name=""/>
        <dsp:cNvSpPr/>
      </dsp:nvSpPr>
      <dsp:spPr>
        <a:xfrm>
          <a:off x="1475748" y="1059265"/>
          <a:ext cx="1160520" cy="11605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Stage</a:t>
          </a:r>
        </a:p>
      </dsp:txBody>
      <dsp:txXfrm>
        <a:off x="1645702" y="1229219"/>
        <a:ext cx="820612" cy="820612"/>
      </dsp:txXfrm>
    </dsp:sp>
    <dsp:sp modelId="{358CDCB8-1882-4549-8E0A-05CF95CB65E5}">
      <dsp:nvSpPr>
        <dsp:cNvPr id="0" name=""/>
        <dsp:cNvSpPr/>
      </dsp:nvSpPr>
      <dsp:spPr>
        <a:xfrm>
          <a:off x="1649826" y="1269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Pratiques de stage</a:t>
          </a:r>
        </a:p>
      </dsp:txBody>
      <dsp:txXfrm>
        <a:off x="1768794" y="120237"/>
        <a:ext cx="574428" cy="574428"/>
      </dsp:txXfrm>
    </dsp:sp>
    <dsp:sp modelId="{531D2D94-4822-410B-B19E-BBA90E3AE94E}">
      <dsp:nvSpPr>
        <dsp:cNvPr id="0" name=""/>
        <dsp:cNvSpPr/>
      </dsp:nvSpPr>
      <dsp:spPr>
        <a:xfrm>
          <a:off x="2716834" y="1849380"/>
          <a:ext cx="812364" cy="8123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Monde du travail</a:t>
          </a:r>
        </a:p>
      </dsp:txBody>
      <dsp:txXfrm>
        <a:off x="2835802" y="1968348"/>
        <a:ext cx="574428" cy="574428"/>
      </dsp:txXfrm>
    </dsp:sp>
    <dsp:sp modelId="{57951CF8-7FEF-4E16-8F88-B2BDD6C921F7}">
      <dsp:nvSpPr>
        <dsp:cNvPr id="0" name=""/>
        <dsp:cNvSpPr/>
      </dsp:nvSpPr>
      <dsp:spPr>
        <a:xfrm>
          <a:off x="582819" y="1849380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Cours théorique</a:t>
          </a:r>
        </a:p>
      </dsp:txBody>
      <dsp:txXfrm>
        <a:off x="701787" y="1968348"/>
        <a:ext cx="574428" cy="5744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ADCC2-D2DD-4188-97BC-6BA0A69B2467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F447F-3A72-4234-9FC4-EC009F295FEB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A7DE88-8DF9-498C-A90F-B870D177BBB9}">
      <dsp:nvSpPr>
        <dsp:cNvPr id="0" name=""/>
        <dsp:cNvSpPr/>
      </dsp:nvSpPr>
      <dsp:spPr>
        <a:xfrm>
          <a:off x="794689" y="378206"/>
          <a:ext cx="2522638" cy="2522638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27E218-019C-4EC2-9871-18F5B7C7123C}">
      <dsp:nvSpPr>
        <dsp:cNvPr id="0" name=""/>
        <dsp:cNvSpPr/>
      </dsp:nvSpPr>
      <dsp:spPr>
        <a:xfrm>
          <a:off x="1475748" y="1059265"/>
          <a:ext cx="1160520" cy="11605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Stage</a:t>
          </a:r>
        </a:p>
      </dsp:txBody>
      <dsp:txXfrm>
        <a:off x="1645702" y="1229219"/>
        <a:ext cx="820612" cy="820612"/>
      </dsp:txXfrm>
    </dsp:sp>
    <dsp:sp modelId="{358CDCB8-1882-4549-8E0A-05CF95CB65E5}">
      <dsp:nvSpPr>
        <dsp:cNvPr id="0" name=""/>
        <dsp:cNvSpPr/>
      </dsp:nvSpPr>
      <dsp:spPr>
        <a:xfrm>
          <a:off x="1649826" y="1269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Pratiques de stage</a:t>
          </a:r>
        </a:p>
      </dsp:txBody>
      <dsp:txXfrm>
        <a:off x="1768794" y="120237"/>
        <a:ext cx="574428" cy="574428"/>
      </dsp:txXfrm>
    </dsp:sp>
    <dsp:sp modelId="{531D2D94-4822-410B-B19E-BBA90E3AE94E}">
      <dsp:nvSpPr>
        <dsp:cNvPr id="0" name=""/>
        <dsp:cNvSpPr/>
      </dsp:nvSpPr>
      <dsp:spPr>
        <a:xfrm>
          <a:off x="2716834" y="1849380"/>
          <a:ext cx="812364" cy="812364"/>
        </a:xfrm>
        <a:prstGeom prst="ellipse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Monde du travail</a:t>
          </a:r>
        </a:p>
      </dsp:txBody>
      <dsp:txXfrm>
        <a:off x="2835802" y="1968348"/>
        <a:ext cx="574428" cy="574428"/>
      </dsp:txXfrm>
    </dsp:sp>
    <dsp:sp modelId="{57951CF8-7FEF-4E16-8F88-B2BDD6C921F7}">
      <dsp:nvSpPr>
        <dsp:cNvPr id="0" name=""/>
        <dsp:cNvSpPr/>
      </dsp:nvSpPr>
      <dsp:spPr>
        <a:xfrm>
          <a:off x="582819" y="1849380"/>
          <a:ext cx="812364" cy="8123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Cours théorique</a:t>
          </a:r>
        </a:p>
      </dsp:txBody>
      <dsp:txXfrm>
        <a:off x="701787" y="1968348"/>
        <a:ext cx="574428" cy="574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DC5FF-2D0E-6243-9B15-90C7481B3A3D}" type="datetimeFigureOut">
              <a:rPr lang="fr-FR" smtClean="0"/>
              <a:t>14/12/2024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3E3B6-7590-0847-A770-7A416BCE15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979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927C3-DC79-C111-881A-3F90FBA90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F8B90C-B940-7A8D-D29A-8717AC06A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EDB58C-7F3E-EE9D-304F-39C3FAE5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88C0-D466-4FB9-BE2B-DDC2FB2340E7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2339F-1667-6D5B-A935-962CF624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65291-D9D8-39F0-F937-07DD3790B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70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737F6-C484-323D-6E98-55AC384D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A80BD1-B239-5853-608E-DBE3C0B7E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688077-898B-7A98-96E4-48A1011F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8A22-7C1A-443F-863A-B7E6F6251470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339120-B03A-4862-4ADF-588D06248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7B387-C70E-49C0-BF26-360DCDB4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6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EE9536-7F70-087E-4318-7DCE25F5C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57D58E-4FC9-6FE8-8E0E-49FFF8994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1B625-F1FC-1B10-1238-AF6667BB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46-7659-4EFE-AF20-02F32C6BB48E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F1D610-7E14-B52F-3A85-6397453D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534335-4EB5-96D5-B779-48074AA9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7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B759A-78CC-8E9D-09EC-D6A421DFA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937033-206B-75BD-EB40-1A7863D0A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F81471-8B2B-C646-331A-7103FF0B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9AF1E-87D5-4644-A493-77470EBE431E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54D107-9AA4-9F7B-EFC4-81C846218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F803C6-3233-A1E8-748B-9288746C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25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357C6-7551-68DC-87A6-A5889A07D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171804-3CBF-D763-B435-0538866D2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53E07-0605-4EEF-25B8-A0C8E3CF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8EAF-DEA2-4B12-84F2-D0E2F5C8315D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CEB36A-5623-2A0B-2530-7A1E35DB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9C11D-3763-1388-B0D9-6AC31FEF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21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D95012-F7EC-0FA2-FA57-EE948C74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E9B4F2-2673-0226-E48E-4318B6216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08233F-D79E-8003-4493-A5B20C24E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C7A00A-14AA-F3D2-CCA3-3A6B0550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CC75-BF5A-42DD-8CC2-2173D99751C5}" type="datetime1">
              <a:rPr lang="fr-FR" smtClean="0"/>
              <a:t>14/12/2024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B11DFF-8CCC-47A0-5A58-C732FAAED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C58064-FEAB-CFB9-9006-3FB43470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07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AE376D-7B29-7DAF-99A0-C8C6E85C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B6DF52-27BF-B4AD-66AF-10794E6E1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26730-18DA-EC2C-487A-168EAFEFC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A9F43D-956B-8234-4708-9FDC8A172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4888FD-CFEE-95BD-3B73-C024C7175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87FD421-770F-1BDB-9650-881F22E5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27B5-A3E7-4A70-8335-0F709FFDC5BE}" type="datetime1">
              <a:rPr lang="fr-FR" smtClean="0"/>
              <a:t>14/12/2024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3ADAE7-CDBA-3095-0C87-706A7C4E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F5B505-785D-9F13-EBE2-2B97C622B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37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FBDA3-3193-75F2-5F98-73CF8C0D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46D07E-C9B2-B218-0C77-D98C04213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37D7-5A91-4971-BB66-0A73FD96216C}" type="datetime1">
              <a:rPr lang="fr-FR" smtClean="0"/>
              <a:t>14/12/2024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FC9BA1-E743-EBA4-6FC6-F4E606E69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E56896-1C65-DB01-C327-45C79B5D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47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58FC1D-98F5-3E3C-D899-10BBE607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8372-BDA9-4BA5-8187-2FE164F3A8FB}" type="datetime1">
              <a:rPr lang="fr-FR" smtClean="0"/>
              <a:t>14/12/2024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51AA06-E29A-60E4-B0C0-CC873A494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CA4732-C21D-303F-D22E-A10319B0F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1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C9881-278F-8888-963F-D5D572317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CC5FE-C059-DF1F-3527-A10B730F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BF76F4-963F-082A-B0EA-A95E75C0E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E60A99-3FE2-8473-13E2-99627FF0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0D9A-EC29-42C0-998D-C09A4EB28F1E}" type="datetime1">
              <a:rPr lang="fr-FR" smtClean="0"/>
              <a:t>14/12/2024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BD9009-4E6F-2B65-B2DB-04AB07883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7B6D9A-D442-0156-E69D-641C68B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7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EA6BB-B00A-5D93-58CF-C58E774E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DE55E3-B971-676C-8B0F-CA12985DD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C36997-688F-F36F-400E-424C49AA3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3A2F32-49A0-13C9-006D-1E323749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07DE-15B7-4EBA-8F78-ECAC74C29B70}" type="datetime1">
              <a:rPr lang="fr-FR" smtClean="0"/>
              <a:t>14/12/2024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81CB99-7347-1DAD-B02D-22748A4C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C5E83B-1E4E-CE3C-E103-10A82DEF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2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0B1898-BFD4-F3B0-3F18-8B39FD5AD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7408CE-798A-2E34-8221-58CFE4C53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D9DE44-5375-2702-E453-969912841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C56D-758F-405B-8FD8-E7DDF92E90FA}" type="datetime1">
              <a:rPr lang="fr-FR" smtClean="0"/>
              <a:t>14/12/2024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70DC45-F0D9-B213-44C8-7C14A2957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298D1E-98DD-BD99-24D4-75AE6134D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9475B-FFD4-4218-B8FD-699852E6F0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62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microsoft.com/office/2007/relationships/diagramDrawing" Target="../diagrams/drawing2.xml"/><Relationship Id="rId3" Type="http://schemas.openxmlformats.org/officeDocument/2006/relationships/tags" Target="../tags/tag71.xml"/><Relationship Id="rId7" Type="http://schemas.openxmlformats.org/officeDocument/2006/relationships/tags" Target="../tags/tag75.xml"/><Relationship Id="rId12" Type="http://schemas.openxmlformats.org/officeDocument/2006/relationships/diagramColors" Target="../diagrams/colors2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diagramQuickStyle" Target="../diagrams/quickStyle2.xml"/><Relationship Id="rId5" Type="http://schemas.openxmlformats.org/officeDocument/2006/relationships/tags" Target="../tags/tag73.xml"/><Relationship Id="rId10" Type="http://schemas.openxmlformats.org/officeDocument/2006/relationships/diagramLayout" Target="../diagrams/layout2.xml"/><Relationship Id="rId4" Type="http://schemas.openxmlformats.org/officeDocument/2006/relationships/tags" Target="../tags/tag72.xml"/><Relationship Id="rId9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hyperlink" Target="https://doi.org/10.7202/1056322ar" TargetMode="External"/><Relationship Id="rId5" Type="http://schemas.openxmlformats.org/officeDocument/2006/relationships/tags" Target="../tags/tag80.xml"/><Relationship Id="rId10" Type="http://schemas.openxmlformats.org/officeDocument/2006/relationships/hyperlink" Target="https://doi.org/10.3917/dbu.desja.2017.01.0071" TargetMode="External"/><Relationship Id="rId4" Type="http://schemas.openxmlformats.org/officeDocument/2006/relationships/tags" Target="../tags/tag79.xml"/><Relationship Id="rId9" Type="http://schemas.openxmlformats.org/officeDocument/2006/relationships/hyperlink" Target="https://doi.org/10.4000/rfp.393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microsoft.com/office/2007/relationships/diagramDrawing" Target="../diagrams/drawing3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12" Type="http://schemas.openxmlformats.org/officeDocument/2006/relationships/diagramColors" Target="../diagrams/colors3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diagramQuickStyle" Target="../diagrams/quickStyle3.xml"/><Relationship Id="rId5" Type="http://schemas.openxmlformats.org/officeDocument/2006/relationships/tags" Target="../tags/tag87.xml"/><Relationship Id="rId10" Type="http://schemas.openxmlformats.org/officeDocument/2006/relationships/diagramLayout" Target="../diagrams/layout3.xml"/><Relationship Id="rId4" Type="http://schemas.openxmlformats.org/officeDocument/2006/relationships/tags" Target="../tags/tag86.xml"/><Relationship Id="rId9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9.xml"/><Relationship Id="rId7" Type="http://schemas.openxmlformats.org/officeDocument/2006/relationships/tags" Target="../tags/tag103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microsoft.com/office/2007/relationships/diagramDrawing" Target="../diagrams/drawing4.xml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12" Type="http://schemas.openxmlformats.org/officeDocument/2006/relationships/diagramColors" Target="../diagrams/colors4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11" Type="http://schemas.openxmlformats.org/officeDocument/2006/relationships/diagramQuickStyle" Target="../diagrams/quickStyle4.xml"/><Relationship Id="rId5" Type="http://schemas.openxmlformats.org/officeDocument/2006/relationships/tags" Target="../tags/tag108.xml"/><Relationship Id="rId10" Type="http://schemas.openxmlformats.org/officeDocument/2006/relationships/diagramLayout" Target="../diagrams/layout4.xml"/><Relationship Id="rId4" Type="http://schemas.openxmlformats.org/officeDocument/2006/relationships/tags" Target="../tags/tag107.xml"/><Relationship Id="rId9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3.xml"/><Relationship Id="rId7" Type="http://schemas.openxmlformats.org/officeDocument/2006/relationships/tags" Target="../tags/tag117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microsoft.com/office/2007/relationships/diagramDrawing" Target="../diagrams/drawing5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12" Type="http://schemas.openxmlformats.org/officeDocument/2006/relationships/diagramColors" Target="../diagrams/colors5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1" Type="http://schemas.openxmlformats.org/officeDocument/2006/relationships/diagramQuickStyle" Target="../diagrams/quickStyle5.xml"/><Relationship Id="rId5" Type="http://schemas.openxmlformats.org/officeDocument/2006/relationships/tags" Target="../tags/tag129.xml"/><Relationship Id="rId10" Type="http://schemas.openxmlformats.org/officeDocument/2006/relationships/diagramLayout" Target="../diagrams/layout5.xml"/><Relationship Id="rId4" Type="http://schemas.openxmlformats.org/officeDocument/2006/relationships/tags" Target="../tags/tag128.xml"/><Relationship Id="rId9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image" Target="../media/image1.png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image" Target="../media/image3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image" Target="../media/image2.jpeg"/><Relationship Id="rId5" Type="http://schemas.openxmlformats.org/officeDocument/2006/relationships/tags" Target="../tags/tag14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41.xml"/><Relationship Id="rId7" Type="http://schemas.openxmlformats.org/officeDocument/2006/relationships/tags" Target="../tags/tag145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48.xml"/><Relationship Id="rId7" Type="http://schemas.openxmlformats.org/officeDocument/2006/relationships/tags" Target="../tags/tag15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55.xml"/><Relationship Id="rId7" Type="http://schemas.openxmlformats.org/officeDocument/2006/relationships/tags" Target="../tags/tag159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9.xml"/><Relationship Id="rId7" Type="http://schemas.openxmlformats.org/officeDocument/2006/relationships/tags" Target="../tags/tag173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7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97.xml"/><Relationship Id="rId7" Type="http://schemas.openxmlformats.org/officeDocument/2006/relationships/tags" Target="../tags/tag201.xml"/><Relationship Id="rId2" Type="http://schemas.openxmlformats.org/officeDocument/2006/relationships/tags" Target="../tags/tag196.xml"/><Relationship Id="rId1" Type="http://schemas.openxmlformats.org/officeDocument/2006/relationships/tags" Target="../tags/tag195.xml"/><Relationship Id="rId6" Type="http://schemas.openxmlformats.org/officeDocument/2006/relationships/tags" Target="../tags/tag200.xml"/><Relationship Id="rId5" Type="http://schemas.openxmlformats.org/officeDocument/2006/relationships/tags" Target="../tags/tag199.xml"/><Relationship Id="rId4" Type="http://schemas.openxmlformats.org/officeDocument/2006/relationships/tags" Target="../tags/tag19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microsoft.com/office/2007/relationships/diagramDrawing" Target="../diagrams/drawing1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diagramColors" Target="../diagrams/colors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diagramQuickStyle" Target="../diagrams/quickStyle1.xml"/><Relationship Id="rId5" Type="http://schemas.openxmlformats.org/officeDocument/2006/relationships/tags" Target="../tags/tag23.xml"/><Relationship Id="rId10" Type="http://schemas.openxmlformats.org/officeDocument/2006/relationships/diagramLayout" Target="../diagrams/layout1.xml"/><Relationship Id="rId4" Type="http://schemas.openxmlformats.org/officeDocument/2006/relationships/tags" Target="../tags/tag22.xml"/><Relationship Id="rId9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04.xml"/><Relationship Id="rId7" Type="http://schemas.openxmlformats.org/officeDocument/2006/relationships/tags" Target="../tags/tag208.xml"/><Relationship Id="rId2" Type="http://schemas.openxmlformats.org/officeDocument/2006/relationships/tags" Target="../tags/tag203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4" Type="http://schemas.openxmlformats.org/officeDocument/2006/relationships/tags" Target="../tags/tag20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11.xml"/><Relationship Id="rId7" Type="http://schemas.openxmlformats.org/officeDocument/2006/relationships/tags" Target="../tags/tag215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6" Type="http://schemas.openxmlformats.org/officeDocument/2006/relationships/tags" Target="../tags/tag214.xml"/><Relationship Id="rId5" Type="http://schemas.openxmlformats.org/officeDocument/2006/relationships/tags" Target="../tags/tag213.xml"/><Relationship Id="rId4" Type="http://schemas.openxmlformats.org/officeDocument/2006/relationships/tags" Target="../tags/tag21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4" Type="http://schemas.openxmlformats.org/officeDocument/2006/relationships/tags" Target="../tags/tag219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hyperlink" Target="https://doi.org/10.7202/1056322ar" TargetMode="External"/><Relationship Id="rId3" Type="http://schemas.openxmlformats.org/officeDocument/2006/relationships/tags" Target="../tags/tag225.xml"/><Relationship Id="rId7" Type="http://schemas.openxmlformats.org/officeDocument/2006/relationships/tags" Target="../tags/tag229.xml"/><Relationship Id="rId12" Type="http://schemas.openxmlformats.org/officeDocument/2006/relationships/hyperlink" Target="https://doi.org/10.3917/dbu.desja.2017.01.0071" TargetMode="External"/><Relationship Id="rId2" Type="http://schemas.openxmlformats.org/officeDocument/2006/relationships/tags" Target="../tags/tag224.xml"/><Relationship Id="rId1" Type="http://schemas.openxmlformats.org/officeDocument/2006/relationships/tags" Target="../tags/tag223.xml"/><Relationship Id="rId6" Type="http://schemas.openxmlformats.org/officeDocument/2006/relationships/tags" Target="../tags/tag228.xml"/><Relationship Id="rId11" Type="http://schemas.openxmlformats.org/officeDocument/2006/relationships/hyperlink" Target="https://doi.org/10.3917/mav.073.0149" TargetMode="External"/><Relationship Id="rId5" Type="http://schemas.openxmlformats.org/officeDocument/2006/relationships/tags" Target="../tags/tag227.xml"/><Relationship Id="rId10" Type="http://schemas.openxmlformats.org/officeDocument/2006/relationships/hyperlink" Target="https://doi.org/10.3917/dbu.mauli.2015.01.0043" TargetMode="External"/><Relationship Id="rId4" Type="http://schemas.openxmlformats.org/officeDocument/2006/relationships/tags" Target="../tags/tag226.xml"/><Relationship Id="rId9" Type="http://schemas.openxmlformats.org/officeDocument/2006/relationships/hyperlink" Target="https://orbi.umons.ac.be/handle/20.500.12907/46025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32.xml"/><Relationship Id="rId7" Type="http://schemas.openxmlformats.org/officeDocument/2006/relationships/tags" Target="../tags/tag236.xml"/><Relationship Id="rId2" Type="http://schemas.openxmlformats.org/officeDocument/2006/relationships/tags" Target="../tags/tag231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5" Type="http://schemas.openxmlformats.org/officeDocument/2006/relationships/tags" Target="../tags/tag234.xml"/><Relationship Id="rId4" Type="http://schemas.openxmlformats.org/officeDocument/2006/relationships/tags" Target="../tags/tag233.xml"/><Relationship Id="rId9" Type="http://schemas.openxmlformats.org/officeDocument/2006/relationships/hyperlink" Target="https://doi.org/10.7202/032001ar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4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5D7AB4-FB3F-850F-E44B-2C6E3D9427A3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438630" y="102765"/>
            <a:ext cx="6329859" cy="1857722"/>
          </a:xfrm>
        </p:spPr>
        <p:txBody>
          <a:bodyPr anchor="b">
            <a:normAutofit/>
          </a:bodyPr>
          <a:lstStyle/>
          <a:p>
            <a:r>
              <a:rPr lang="fr-FR" sz="2800" b="1">
                <a:latin typeface="+mn-lt"/>
              </a:rPr>
              <a:t>EDUC-E622</a:t>
            </a:r>
            <a:br>
              <a:rPr lang="fr-FR" sz="2800" b="1">
                <a:latin typeface="+mn-lt"/>
              </a:rPr>
            </a:br>
            <a:r>
              <a:rPr lang="fr-FR" sz="1200" b="1">
                <a:latin typeface="+mn-lt"/>
              </a:rPr>
              <a:t> </a:t>
            </a:r>
            <a:br>
              <a:rPr lang="fr-FR" sz="2800" b="1">
                <a:latin typeface="+mn-lt"/>
              </a:rPr>
            </a:br>
            <a:r>
              <a:rPr lang="fr-FR" sz="2800" b="1">
                <a:latin typeface="+mn-lt"/>
              </a:rPr>
              <a:t>Questions vives en </a:t>
            </a:r>
            <a:r>
              <a:rPr lang="fr-FR" sz="2800" b="1" err="1">
                <a:latin typeface="+mn-lt"/>
              </a:rPr>
              <a:t>fo</a:t>
            </a:r>
            <a:r>
              <a:rPr lang="fr-BE" sz="2800" b="1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2800" b="1" err="1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mation</a:t>
            </a:r>
            <a:r>
              <a:rPr lang="fr-FR" sz="2800" b="1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800" b="1"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en éducation : app</a:t>
            </a:r>
            <a:r>
              <a:rPr lang="fr-BE" sz="2800" b="1">
                <a:effectLst/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2800" b="1" err="1"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oches</a:t>
            </a:r>
            <a:r>
              <a:rPr lang="fr-FR" sz="2800" b="1"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 didactiques et psychopédagogiques</a:t>
            </a:r>
            <a:endParaRPr lang="fr-FR" sz="2800" b="1"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1FFB3F-593C-36EB-C6B2-4C9D689F4FE7}"/>
              </a:ext>
            </a:extLst>
          </p:cNvPr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681454" y="2386970"/>
            <a:ext cx="5169706" cy="207709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BE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fr-FR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RFIE et l’</a:t>
            </a:r>
            <a:r>
              <a:rPr lang="fr-BE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intégration des enseignants débutants en FWB: une analyse t</a:t>
            </a:r>
            <a:r>
              <a:rPr lang="fr-FR" sz="20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ri-dimensionnelle</a:t>
            </a:r>
            <a:r>
              <a:rPr lang="fr-FR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BE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entre stage, monde professionnel et formation théorique.</a:t>
            </a:r>
            <a:endParaRPr lang="fr-FR" sz="2000" b="1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5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6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1022D82-26D6-2F55-19BD-07D695A3491C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1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88" y="1763160"/>
            <a:ext cx="6268707" cy="626870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C39AC97-DB66-CDA1-98FC-1D1327ACF065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24120" y="3208601"/>
            <a:ext cx="6268707" cy="948063"/>
          </a:xfrm>
          <a:prstGeom prst="rect">
            <a:avLst/>
          </a:prstGeom>
        </p:spPr>
      </p:pic>
      <p:pic>
        <p:nvPicPr>
          <p:cNvPr id="6" name="Image 5" descr="Une image contenant Graphique, Police, graphisme, texte&#10;&#10;Description générée automatiquement">
            <a:extLst>
              <a:ext uri="{FF2B5EF4-FFF2-40B4-BE49-F238E27FC236}">
                <a16:creationId xmlns:a16="http://schemas.microsoft.com/office/drawing/2014/main" id="{937342FF-20A2-F1A5-F44A-99C7C2EC99C7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6" t="22485" r="21691" b="27334"/>
          <a:stretch/>
        </p:blipFill>
        <p:spPr>
          <a:xfrm>
            <a:off x="10253548" y="-28562"/>
            <a:ext cx="1757323" cy="151561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7F1355B-97A0-3D51-DBDA-E16106C2874E}"/>
              </a:ext>
            </a:extLst>
          </p:cNvPr>
          <p:cNvSpPr txBox="1"/>
          <p:nvPr/>
        </p:nvSpPr>
        <p:spPr>
          <a:xfrm>
            <a:off x="1742909" y="4986980"/>
            <a:ext cx="3873500" cy="1527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fr-FR" sz="1800"/>
              <a:t>Présenté par</a:t>
            </a:r>
          </a:p>
          <a:p>
            <a:pPr algn="l">
              <a:lnSpc>
                <a:spcPct val="120000"/>
              </a:lnSpc>
            </a:pPr>
            <a:r>
              <a:rPr lang="fr-FR" sz="700"/>
              <a:t> </a:t>
            </a:r>
            <a:br>
              <a:rPr lang="fr-FR" sz="1800"/>
            </a:br>
            <a:r>
              <a:rPr lang="fr-FR" sz="1800" err="1"/>
              <a:t>Asshidi</a:t>
            </a:r>
            <a:r>
              <a:rPr lang="fr-FR" sz="1800"/>
              <a:t> Salma (000550906)</a:t>
            </a:r>
          </a:p>
          <a:p>
            <a:pPr algn="l">
              <a:lnSpc>
                <a:spcPct val="120000"/>
              </a:lnSpc>
            </a:pPr>
            <a:r>
              <a:rPr lang="fr-FR" sz="1800"/>
              <a:t>Crobeddu </a:t>
            </a:r>
            <a:r>
              <a:rPr lang="fr-FR"/>
              <a:t>Florian</a:t>
            </a:r>
            <a:r>
              <a:rPr lang="fr-FR" sz="1800"/>
              <a:t>(000542690)</a:t>
            </a:r>
          </a:p>
          <a:p>
            <a:pPr algn="l">
              <a:lnSpc>
                <a:spcPct val="120000"/>
              </a:lnSpc>
            </a:pPr>
            <a:r>
              <a:rPr lang="fr-FR" sz="1800" err="1"/>
              <a:t>Khati</a:t>
            </a:r>
            <a:r>
              <a:rPr lang="fr-BE" sz="1800">
                <a:effectLst/>
                <a:ea typeface="Arial" panose="020B0604020202020204" pitchFamily="34" charset="0"/>
                <a:cs typeface="Arial"/>
              </a:rPr>
              <a:t>r</a:t>
            </a:r>
            <a:r>
              <a:rPr lang="fr-FR" sz="1800">
                <a:effectLst/>
                <a:ea typeface="Arial" panose="020B0604020202020204" pitchFamily="34" charset="0"/>
                <a:cs typeface="Arial"/>
              </a:rPr>
              <a:t>i So</a:t>
            </a:r>
            <a:r>
              <a:rPr lang="fr-BE" sz="1800">
                <a:effectLst/>
                <a:ea typeface="Arial" panose="020B0604020202020204" pitchFamily="34" charset="0"/>
                <a:cs typeface="Arial"/>
              </a:rPr>
              <a:t>r</a:t>
            </a:r>
            <a:r>
              <a:rPr lang="fr-FR" sz="1800">
                <a:effectLst/>
                <a:ea typeface="Arial" panose="020B0604020202020204" pitchFamily="34" charset="0"/>
                <a:cs typeface="Arial"/>
              </a:rPr>
              <a:t>aya (</a:t>
            </a:r>
            <a:r>
              <a:rPr lang="fr-FR" sz="1800">
                <a:ea typeface="Arial" panose="020B0604020202020204" pitchFamily="34" charset="0"/>
                <a:cs typeface="Arial"/>
              </a:rPr>
              <a:t>000547042</a:t>
            </a:r>
            <a:r>
              <a:rPr lang="fr-FR" sz="1800">
                <a:effectLst/>
                <a:ea typeface="Arial" panose="020B0604020202020204" pitchFamily="34" charset="0"/>
                <a:cs typeface="Arial"/>
              </a:rPr>
              <a:t>)</a:t>
            </a:r>
            <a:endParaRPr lang="fr-FR" sz="1800">
              <a:cs typeface="Arial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D084AA-3E0A-04F8-FE99-80FEB237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0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05895-19AC-02A8-0BD9-A9C249F70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C56D4A5-5B1F-E207-3904-6AE6A62B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4F59BC6-0D6C-F633-1A88-3C3957063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C238475-BB77-FF66-06B4-1E3B3DDA7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3278B63-36B2-B068-DDF5-CAEB3CD0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797D456-5DD5-EC20-11F2-713DBAB5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E58B693-0D32-AE9C-667A-8C48F688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6A8D31E4-C76A-BB03-DCA4-40FE24FDA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CC98D1-70AA-9DC9-59E8-AE803D9B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40A5A6B-685F-4197-C657-6D8566AAD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F6FB57B-E260-4350-FBA3-FEE737896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BAA622E-1868-DC31-2BB8-FF50EAD6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22757B6-3E44-15E1-7907-E37292F58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5411134-25B3-7FC7-CC10-6421110AE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AFE7D42-56BF-6271-E57C-369344C79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5FF6A68-CB54-5F48-B139-6603ECFE1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85993C9-1130-DF28-771B-45DDDB8AF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59A3028-07C2-DE55-74DB-BB8BB03E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53AEF50-2495-EC14-20F0-77355C91B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F896CB48-EAB3-7F94-9845-01C4CFFF4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0C595C8-B70E-66DF-6552-8BF8D3BDB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BAFDCF-5CB6-5F3D-AC34-2E511DCA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FD89FF-F453-DDE6-080D-69FBCF81C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27BB522-330E-9B50-B008-F92493542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7D55C02-4198-3B3B-D020-3705C30C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ABC4E6C-28E3-9710-56F8-6676FF84050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4C90B6-8801-FADA-C971-BA48E0E6C8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88111" y="205531"/>
            <a:ext cx="11001775" cy="11430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 La </a:t>
            </a:r>
            <a:r>
              <a:rPr lang="fr-FR" sz="2400" b="1"/>
              <a:t>réforme </a:t>
            </a:r>
            <a:r>
              <a:rPr lang="fr-FR" sz="2400"/>
              <a:t>:</a:t>
            </a:r>
            <a:r>
              <a:rPr lang="fr-FR" sz="2400">
                <a:ea typeface="+mn-lt"/>
                <a:cs typeface="+mn-lt"/>
              </a:rPr>
              <a:t> </a:t>
            </a:r>
            <a:r>
              <a:rPr lang="fr-FR" sz="2400" b="1">
                <a:ea typeface="+mn-lt"/>
                <a:cs typeface="+mn-lt"/>
              </a:rPr>
              <a:t>la place des stages </a:t>
            </a:r>
            <a:endParaRPr lang="en-US" b="1"/>
          </a:p>
          <a:p>
            <a:pPr lvl="0" algn="ctr">
              <a:lnSpc>
                <a:spcPct val="150000"/>
              </a:lnSpc>
              <a:defRPr/>
            </a:pPr>
            <a:endParaRPr lang="fr-FR" sz="2400" b="1">
              <a:ea typeface="Calibri"/>
              <a:cs typeface="Calibri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7A6B72-377F-4DB1-A40E-4FFFF4C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10</a:t>
            </a:fld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5AFF98-8B0A-D255-44C8-C24317AE2BF0}"/>
              </a:ext>
            </a:extLst>
          </p:cNvPr>
          <p:cNvSpPr txBox="1"/>
          <p:nvPr/>
        </p:nvSpPr>
        <p:spPr>
          <a:xfrm>
            <a:off x="294640" y="1043486"/>
            <a:ext cx="11320635" cy="46628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fr-BE" b="1"/>
              <a:t>Plusieurs questionnements : l'exploitation des étudiants</a:t>
            </a:r>
          </a:p>
          <a:p>
            <a:pPr lvl="1"/>
            <a:endParaRPr lang="fr-BE"/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/>
              <a:t>Les maîtres de stage </a:t>
            </a:r>
            <a:r>
              <a:rPr lang="fr-BE" err="1"/>
              <a:t>seront-ils</a:t>
            </a:r>
            <a:r>
              <a:rPr lang="fr-BE"/>
              <a:t> suffisamment disponibles et formés pour accompagner efficacement des stagiaires sur une période aussi longue ?</a:t>
            </a:r>
            <a:r>
              <a:rPr lang="fr-BE">
                <a:ea typeface="+mn-lt"/>
                <a:cs typeface="+mn-lt"/>
              </a:rPr>
              <a:t> Les maîtres de stage disposent-ils réellement des </a:t>
            </a:r>
            <a:r>
              <a:rPr lang="fr-BE" b="1">
                <a:ea typeface="+mn-lt"/>
                <a:cs typeface="+mn-lt"/>
              </a:rPr>
              <a:t>ressources et du temps nécessaires</a:t>
            </a:r>
            <a:r>
              <a:rPr lang="fr-BE">
                <a:ea typeface="+mn-lt"/>
                <a:cs typeface="+mn-lt"/>
              </a:rPr>
              <a:t> pour assurer un suivi personnalisé de qualité ? Veulent-ils des stagiaires ? 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fr-BE">
              <a:ea typeface="+mn-lt"/>
              <a:cs typeface="+mn-lt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>
                <a:ea typeface="+mn-lt"/>
                <a:cs typeface="+mn-lt"/>
              </a:rPr>
              <a:t>Comment garantir que cette immersion serve à former et non à </a:t>
            </a:r>
            <a:r>
              <a:rPr lang="fr-BE" b="1">
                <a:ea typeface="+mn-lt"/>
                <a:cs typeface="+mn-lt"/>
              </a:rPr>
              <a:t>compenser la pénurie d’enseignants</a:t>
            </a:r>
            <a:r>
              <a:rPr lang="fr-BE">
                <a:ea typeface="+mn-lt"/>
                <a:cs typeface="+mn-lt"/>
              </a:rPr>
              <a:t> dans certaines écoles ? 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fr-BE">
              <a:ea typeface="Calibri"/>
              <a:cs typeface="Calibri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>
                <a:ea typeface="Calibri"/>
                <a:cs typeface="Calibri"/>
              </a:rPr>
              <a:t>Une immersion prolongée pourrait-elle mener à une </a:t>
            </a:r>
            <a:r>
              <a:rPr lang="fr-BE" b="1">
                <a:ea typeface="Calibri"/>
                <a:cs typeface="Calibri"/>
              </a:rPr>
              <a:t>exploitation des stagiaires</a:t>
            </a:r>
            <a:r>
              <a:rPr lang="fr-BE">
                <a:ea typeface="Calibri"/>
                <a:cs typeface="Calibri"/>
              </a:rPr>
              <a:t>, leur faisant assumer des responsabilités complètes sans rémunération adéquate ni statut clair ?</a:t>
            </a:r>
          </a:p>
          <a:p>
            <a:pPr marL="228600" lvl="1" indent="-228600">
              <a:buFont typeface="Wingdings"/>
              <a:buChar char="ü"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036767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B51932-A013-D759-02A0-40310AAD2C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FDA0BE33-DD55-DB78-D78E-972D543BC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4EB3D24-8C74-18CA-F014-6D3D28D4E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3D148F83-1063-CBD4-65E0-2FEEAAAAA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F8076795-3405-DC36-86D2-713974C5F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D326BF4-2A92-2487-51CA-DEF3FFB2F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3D7CBB4-C866-F1EF-5219-4551F960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2BBA9370-D3AF-F306-0C86-55A3285C6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82DDE73A-ED28-65B8-B4D3-9B7ECB672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22A0184-9541-CACD-114A-0C335953A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04DDA160-36DC-FE6A-C063-CA7BEF446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A227C4B0-F8A4-22C1-FCCD-23661F4E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C15617BD-85AD-BE59-24E3-988B0F742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951A5A9D-E3EE-A998-5A5A-1F526BF15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AD53BEA5-000E-FF42-3BD9-6C11046F7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9D46A700-059C-1BAC-FFD3-8B6407DE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1A42543B-FAA1-6934-BC57-762FD0678C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E93F7575-8B1A-4A37-7D71-A5DD69D6AA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0967558-4EBA-6D16-C5BE-C1C1E129D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4886FC35-B7EA-369F-FD4E-10B13D8E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A31A173-C405-C840-F096-7088D7ABF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75351AE-2258-4592-BC27-527CCB9E3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818CE17B-BC38-264D-EE24-FD667CF5D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9A2A959-42C0-43F9-A5F3-A184707A81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5DED6446-190C-417C-3A19-00C4EB032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1270DA9D-EEB8-53B4-5CEF-232AA0658B7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FD9E6132-CFDB-91C6-3BD9-C46569BFF906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211BD0F-DF06-852B-01CC-E99F84264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9E7FAD9B-3D2B-E9BA-1C72-3B2F25D4E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6922751"/>
              </p:ext>
            </p:extLst>
          </p:nvPr>
        </p:nvGraphicFramePr>
        <p:xfrm>
          <a:off x="6493025" y="1166342"/>
          <a:ext cx="5860415" cy="4963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85AB0866-9E6A-0B0B-7EB7-77FFF150E6F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88721" y="977806"/>
            <a:ext cx="5593080" cy="5864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Est-ce que l’augmentation du temps d’étude et donc du temps en stage peut contribuer réellement à mieux aider les jeunes enseignants à rentrer en fonction 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Est-ce que les apports théoriques supplémentaires de l’université vont aider les étudiants à mieux comprendre la réalité de terrain?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/>
          </a:p>
          <a:p>
            <a:pPr algn="just">
              <a:lnSpc>
                <a:spcPct val="150000"/>
              </a:lnSpc>
            </a:pPr>
            <a:endParaRPr lang="fr-FR"/>
          </a:p>
          <a:p>
            <a:pPr algn="ctr">
              <a:lnSpc>
                <a:spcPct val="150000"/>
              </a:lnSpc>
            </a:pPr>
            <a:r>
              <a:rPr lang="fr-FR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Comment la RFIE envisage de mieux lier la rentrée en fonction des enseignants récemment diplômés sur base de ces 3 dimensions : la réalité de terrain (pratique de stage), la réalité professionnelle (monde du travail post-étude) et la théorie (cours spécifiques dans les établissements d'étude supérieur) ? </a:t>
            </a:r>
            <a:endParaRPr lang="fr-FR" b="1"/>
          </a:p>
        </p:txBody>
      </p:sp>
    </p:spTree>
    <p:extLst>
      <p:ext uri="{BB962C8B-B14F-4D97-AF65-F5344CB8AC3E}">
        <p14:creationId xmlns:p14="http://schemas.microsoft.com/office/powerpoint/2010/main" val="42678930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157D14-46D8-93A6-B505-ECA7D8963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9307EBC-77E5-D4CC-84E3-5D0559A3DF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A284B64-9FF3-8B1D-5F4B-2A6839E74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43E94674-8168-A3B6-3607-7AE57EC22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98C52340-3C87-149D-2BDB-EC1AF47AB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9E73110-BD74-41B9-DA36-BF89B6FF5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1BFC16BA-F476-7791-8C59-32D0C269B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C8D5E7C6-42C8-1633-DCBA-894977216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DA8B50C4-9E1D-E100-E48A-69FF2F7938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C47A5C8-407A-8843-5BF5-E6930A4C7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6ADAA8AB-F0AF-DD42-B0AA-BB3FF94A3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8AFEED8F-B527-CBDB-DDA6-94291104D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45D97223-7648-2D4F-5AE0-87CC7FA582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5CEFCF07-0A38-8B97-E22A-457A05CE2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3B45B09F-E552-DB15-7C8A-ECF0CEE1B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388684B3-F84B-94C1-7769-05B43366FD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0244840C-1CE0-5FB0-047D-BAA7F214D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7E6C118-AFB4-A132-5A91-ED67FA005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B5071DA-E702-F3E8-8040-76417AFF1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1B3FADFB-5C2F-F0C8-57D2-7889AC96F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96A504F1-A6C4-EB5E-5A37-4274E6E25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196C901-7E29-F1CD-0CB6-ED3191AAA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A1BB8A15-B6A9-B308-2746-64C1A8F9A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CA4A3D8E-FF5B-855C-29BD-F2B8575C2E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29319FBC-C51F-A547-D48A-4AB41722E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F2514C9-537E-D194-11D7-D5604D1E8367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C4C0213-9979-B424-F0E2-C6E859A8E6C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66B60BC-1BB0-D232-C15D-53656F9E0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12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55AFAE5-DB41-8D99-C2AB-9D2965D37E8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88720" y="977806"/>
            <a:ext cx="105460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1) Lothaire, S., Dumay, X. et </a:t>
            </a:r>
            <a:r>
              <a:rPr lang="fr-FR" sz="1800" err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Dupriez</a:t>
            </a:r>
            <a:r>
              <a:rPr lang="fr-FR" sz="18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V. (2012) . Pourquoi les enseignants quittent-ils leur école ? Revue de la littérature scientifique relative au turnover des enseignants. </a:t>
            </a:r>
            <a:r>
              <a:rPr lang="fr-FR" sz="1800" i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Revue française de pédagogie</a:t>
            </a:r>
            <a:r>
              <a:rPr lang="fr-FR" sz="18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181(4), 99-126. </a:t>
            </a:r>
            <a:r>
              <a:rPr lang="fr-FR" sz="1800">
                <a:effectLst/>
                <a:latin typeface="Times New Roman"/>
                <a:ea typeface="Times New Roman" panose="02020603050405020304" pitchFamily="18" charset="0"/>
                <a:cs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https://doi.org/10.4000/rfp.3931</a:t>
            </a:r>
            <a:r>
              <a:rPr lang="fr-FR" sz="18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.</a:t>
            </a:r>
          </a:p>
          <a:p>
            <a:endParaRPr lang="fr-BE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defRPr/>
            </a:pPr>
            <a:r>
              <a:rPr lang="fr-FR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fr-FR" sz="1800" err="1">
                <a:latin typeface="Times New Roman"/>
                <a:ea typeface="Calibri"/>
                <a:cs typeface="Times New Roman"/>
              </a:rPr>
              <a:t>Aupaix</a:t>
            </a:r>
            <a:r>
              <a:rPr lang="fr-FR" sz="1800">
                <a:latin typeface="Times New Roman"/>
                <a:ea typeface="Calibri"/>
                <a:cs typeface="Times New Roman"/>
              </a:rPr>
              <a:t>, R. (2018) . La réforme de la formation initiale des enseignants de la scolarité obligatoire en Belgique. </a:t>
            </a:r>
            <a:r>
              <a:rPr lang="fr-FR" sz="1800" i="1">
                <a:latin typeface="Times New Roman"/>
                <a:ea typeface="Calibri"/>
                <a:cs typeface="Times New Roman"/>
              </a:rPr>
              <a:t>Administration &amp; Éducation</a:t>
            </a:r>
            <a:r>
              <a:rPr lang="fr-FR" sz="1800">
                <a:latin typeface="Times New Roman"/>
                <a:ea typeface="Calibri"/>
                <a:cs typeface="Times New Roman"/>
              </a:rPr>
              <a:t>, 158(2), 97-100. https://doi-org.ezproxy.ulb.ac.be/10.3917/admed.158.0097. </a:t>
            </a:r>
          </a:p>
          <a:p>
            <a:endParaRPr lang="fr-BE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defRPr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fr-FR" sz="1800" err="1">
                <a:latin typeface="Times New Roman"/>
                <a:ea typeface="Calibri"/>
                <a:cs typeface="Times New Roman"/>
              </a:rPr>
              <a:t>Derobertmasure</a:t>
            </a:r>
            <a:r>
              <a:rPr lang="fr-FR" sz="1800">
                <a:latin typeface="Times New Roman"/>
                <a:ea typeface="Calibri"/>
                <a:cs typeface="Times New Roman"/>
              </a:rPr>
              <a:t>, A. et </a:t>
            </a:r>
            <a:r>
              <a:rPr lang="fr-FR" sz="1800" err="1">
                <a:latin typeface="Times New Roman"/>
                <a:ea typeface="Calibri"/>
                <a:cs typeface="Times New Roman"/>
              </a:rPr>
              <a:t>Demeuse</a:t>
            </a:r>
            <a:r>
              <a:rPr lang="fr-FR" sz="1800">
                <a:latin typeface="Times New Roman"/>
                <a:ea typeface="Calibri"/>
                <a:cs typeface="Times New Roman"/>
              </a:rPr>
              <a:t>, M. (2017) . </a:t>
            </a:r>
            <a:r>
              <a:rPr lang="fr-FR" sz="1800" i="1">
                <a:latin typeface="Times New Roman"/>
                <a:ea typeface="Calibri"/>
                <a:cs typeface="Times New Roman"/>
              </a:rPr>
              <a:t>Chapitre 4. Réformer la formation initiale des enseignants en Belgique francophone : une accélération bien lente… ou trop rapide.</a:t>
            </a:r>
            <a:r>
              <a:rPr lang="fr-FR" sz="1800">
                <a:latin typeface="Times New Roman"/>
                <a:ea typeface="Calibri"/>
                <a:cs typeface="Times New Roman"/>
              </a:rPr>
              <a:t> ( p. 71 -82 ). De Boeck Supérieur. </a:t>
            </a:r>
            <a:r>
              <a:rPr lang="fr-FR" sz="1800">
                <a:latin typeface="Times New Roman"/>
                <a:ea typeface="Calibri"/>
                <a:cs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https://doi.org/10.3917/dbu.desja.2017.01.0071</a:t>
            </a:r>
            <a:r>
              <a:rPr lang="fr-FR" sz="180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spcAft>
                <a:spcPts val="800"/>
              </a:spcAft>
              <a:defRPr/>
            </a:pPr>
            <a:endParaRPr lang="fr-BE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  <a:defRPr/>
            </a:pPr>
            <a:r>
              <a:rPr lang="fr-FR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kumimoji="0" lang="fr-FR" sz="18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Duroisin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, N. &amp; Goyette, N. (2018). Le défi des enseignants belges francophones dans l’élaboration de leurs séquences d’enseignement-apprentissage : prise en compte des théories sur l’autodétermination et le bien-être au travail. </a:t>
            </a:r>
            <a:r>
              <a:rPr kumimoji="0" lang="fr-FR" sz="18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Phronesis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, 7(4), 91–105. 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https://doi.org/10.7202/1056322ar</a:t>
            </a:r>
            <a:r>
              <a:rPr kumimoji="0" lang="fr-FR" sz="1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.</a:t>
            </a:r>
            <a:endParaRPr lang="fr-FR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endParaRPr lang="fr-FR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>
                <a:latin typeface="Times New Roman"/>
                <a:ea typeface="Calibri"/>
                <a:cs typeface="Times New Roman"/>
              </a:rPr>
              <a:t>5) Vanmeerhaeghe, S. (2023). D</a:t>
            </a:r>
            <a:r>
              <a:rPr lang="fr-FR" sz="1800" i="1">
                <a:latin typeface="Times New Roman"/>
                <a:ea typeface="Calibri"/>
                <a:cs typeface="Times New Roman"/>
              </a:rPr>
              <a:t>e l’appropriation des stages en formation initiale des enseignants du secondaire inférieur.</a:t>
            </a:r>
            <a:r>
              <a:rPr lang="fr-FR" sz="1800">
                <a:latin typeface="Times New Roman"/>
                <a:ea typeface="Calibri"/>
                <a:cs typeface="Times New Roman"/>
              </a:rPr>
              <a:t> [Thèse]. Université libre de Bruxelles. </a:t>
            </a:r>
          </a:p>
        </p:txBody>
      </p:sp>
    </p:spTree>
    <p:extLst>
      <p:ext uri="{BB962C8B-B14F-4D97-AF65-F5344CB8AC3E}">
        <p14:creationId xmlns:p14="http://schemas.microsoft.com/office/powerpoint/2010/main" val="122742499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CAEB73-AD2D-E2D6-1E4A-675704A72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F25B4297-3C26-E008-858C-48754336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DA583F4-DFC5-73B2-EDB0-F11042C0E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5A777B4E-ADD5-E708-5F00-04325D212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A7AEA15-5DD7-62DE-8866-8810BA7A1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83C23822-C1BB-349F-C5B1-EF5D9C0F9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83D09F9-4EE9-D1FB-2694-7D72E5719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D8E852EF-5AD6-E2EB-B322-6C3D03337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30F22C84-7BCD-82DB-1DCE-B0FF7015E2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0B62B436-764F-60F5-C8D7-4401A82A7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18BD8530-73C4-9186-C70F-D0B6110C78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ED1DBB32-A773-46BE-FE6D-2146DE6C8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745FF1D2-41F3-5F79-9AD2-17E680D78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D3332705-943B-C6E8-7EE4-428DB8B45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083B83D-5E0F-B45B-0D7D-89838D792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62CE9B95-F122-1E37-F454-AD37AB405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E235F5D5-C449-55C6-63A1-A8BA0124E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171218BE-A0A8-D6D5-3040-CBFAD1C4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BF4CB0FC-9728-B9A6-DF05-7F4AD6C76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0F4CA623-C71E-17A2-86EA-4B9B89A232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4C12C804-93E6-4A27-E468-43DA3BC51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15B2810-32DF-296D-59F6-FF3948B1C7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A0F6E724-0DD8-A24C-772F-842F43291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462AFA65-45AB-C504-B414-D8BF23640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2FD9D12-DE15-4F12-C97D-37205E25C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0684EED-4970-7286-263A-B2E765F562D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FD70E5A-719E-8845-2EB1-B59285BDB082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74CDD1E-FA87-E7C0-DF53-D9DC74B9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4BAD5248-A069-1985-07FB-920346869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1737488"/>
              </p:ext>
            </p:extLst>
          </p:nvPr>
        </p:nvGraphicFramePr>
        <p:xfrm>
          <a:off x="8134350" y="1166342"/>
          <a:ext cx="4112018" cy="3062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CB08D217-C765-1209-FDE9-3246F155432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6"/>
            <a:ext cx="7476247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1. Importance accrue des stages dans la formation initiale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Augmentation du volume et de la diversité des expériences pratiques.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55 crédits minimum consacrés à la pratique, dont 20 crédits de stages de longue durée au deuxième cycle (FWB, 2022).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2. Rôle des expériences pratiques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Intégration des compétences professionnelles en éducation (De </a:t>
            </a:r>
            <a:r>
              <a:rPr lang="fr-FR" err="1"/>
              <a:t>Stercke</a:t>
            </a:r>
            <a:r>
              <a:rPr lang="fr-FR"/>
              <a:t>, 2014 ; </a:t>
            </a:r>
            <a:r>
              <a:rPr lang="fr-FR" err="1"/>
              <a:t>Duroisin</a:t>
            </a:r>
            <a:r>
              <a:rPr lang="fr-FR"/>
              <a:t> et Goyette, 2018).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Immersion progressive dans le métier dès la première année.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3. Progression des stages (FWB, 2022)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1e année : Observation des dynamiques scolaires et pédagogiques.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2e à 4e année : Animation d'activités, gestion de classe et évaluation sous supervision.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Fin de cursus : Stages d’insertion professionnelle avec prise en charge complète de classes.</a:t>
            </a:r>
          </a:p>
        </p:txBody>
      </p:sp>
    </p:spTree>
    <p:extLst>
      <p:ext uri="{BB962C8B-B14F-4D97-AF65-F5344CB8AC3E}">
        <p14:creationId xmlns:p14="http://schemas.microsoft.com/office/powerpoint/2010/main" val="62665151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7822C1-68CA-2EA5-8052-F91E78052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BC6FD629-B536-CA55-96C0-3E954B60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C951251C-7484-10FE-377C-E8FC1A4C8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214E56F-D0AE-B84A-5A53-886DB5895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34E16065-A931-6886-674D-063E60F62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09C2F3DC-16CD-2AAD-6523-C0F7BC42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6DE67CD-CA0C-AAFC-D226-9E32A64E85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E79C10B7-C7AB-A8DA-E165-CBC0185B2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33B25A68-BEDD-5424-0744-3DDD3DE201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B916AD6F-A3EF-4FB9-D1F4-EC2501C24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F94CC6B4-90B9-B34D-5C4D-2E687FEE9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C9AFA6B-53D4-D245-7858-8BEE49FAB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2D0954E4-7EEC-C37F-7789-69F6BCC0F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5C04DEB-9379-FBCF-5A1D-CE99685BB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610C1D2F-FB53-ED1D-DCBE-519945761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91C2C580-4197-ECEE-ADF0-E04F47294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7352C874-DDFC-D732-531F-AE661AF7A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97881BC-C87A-B1E0-2C95-EAA4DF2CA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1A9A4365-3744-EC8F-3701-72274222EB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143A47D6-BAE9-27A9-5762-3A4E1E96D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DAC34C0F-F27F-10B3-B3D6-5D9C05D06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E2C0578-1444-F535-1723-D52D9311E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CC9751FB-889E-787E-39B2-D87441D4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4EB8F18E-88CC-6786-5B45-62DCF3AB6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2F038C55-4744-CF40-E4B1-6275AB3CA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ACEC97D-FE12-31CE-66A0-53272145895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7D7FD6DC-90DE-14B3-4FC3-B923DA9C326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5D69E0E-15F1-05D3-1493-91B94C93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09DB659-189E-C0FB-E642-1F8741E9E56F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6"/>
            <a:ext cx="10811396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4. Obstacles rencontrés lors des stages (</a:t>
            </a:r>
            <a:r>
              <a:rPr lang="fr-FR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fr-FR" sz="18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stercke</a:t>
            </a:r>
            <a:r>
              <a:rPr lang="fr-FR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2014 ; Lothaire 2021)</a:t>
            </a:r>
            <a:r>
              <a:rPr lang="fr-FR" b="1"/>
              <a:t> 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Disparités entre perception théorique et réalité du métier.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Variabilité des contextes (encadrement, attitudes des élèves, attentes des maîtres de stage).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Mauvaise encadrement.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5. Opportunités des stages longs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Exploration de divers contextes éducatifs.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Adaptabilité grâce à la diversité des niveaux et publics scolaires.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6. Articulation théorie-pratique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Dispositifs d’analyse des pratiques et ateliers collaboratifs.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Réflexion critique sur les expériences vécues (FWB, 2022).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7. Limites et défis des stages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Qualité variable des partenariats entre institutions et écoles d’accueil.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Risque de surcharge pour les étudiants en cas d’encadrement insuffisant, notamment niveau administratif (Cau-Bareille, 2014).</a:t>
            </a:r>
          </a:p>
        </p:txBody>
      </p:sp>
    </p:spTree>
    <p:extLst>
      <p:ext uri="{BB962C8B-B14F-4D97-AF65-F5344CB8AC3E}">
        <p14:creationId xmlns:p14="http://schemas.microsoft.com/office/powerpoint/2010/main" val="11760827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0AED78-EF53-54F1-83F8-AAB5CCB13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5DC88071-D520-569E-58AB-C5B77BAAA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CB69E4B7-BBF9-701B-713F-619AD4DEA2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D0738849-86E6-D661-98AF-A2FB5BA6E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AE3BB8E-58C2-C63D-D5EC-D48B553DF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B95460BD-E748-B5F9-6B0E-994706EEC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8EDE1796-B9A4-28F0-26C2-CA4240B06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06B06190-B3A6-F0D3-D761-46EDC5E33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57E08BB9-07E8-2626-0EA1-8F695BF2C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DC2565CF-7D07-C107-F64D-7692FA228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2C802180-0EA0-EA89-0D1B-862A38DCA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887F3EAF-D9D1-23B1-CE3C-EBC349B2B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E1656D82-CB27-393A-11D1-6F574F99C1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6F6EDE4-64AE-ABF3-E865-9C1C02941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C0937BD2-F46D-A5A4-307E-535316F13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01D9226D-7E3F-93D0-4290-D7DC26C4E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1C7D886B-3B97-7722-771F-AD81CE460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7BF421CA-F59D-C01A-7A77-FE8845514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95025C9D-02DB-2714-88F7-0CF65B5F2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A0D42CF2-8CDB-747C-BD1C-B73000EBF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E110DE7-CD6E-57F7-D6ED-E60897FBF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F6220E7-4F2B-D0BD-FAF5-44CC0AB20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A1EE3060-1F5A-0E16-32F5-C97EE6AF1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A5DA5829-6D76-4130-B4B9-F2A934A2C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1EEA4C44-3AB8-CA61-F285-9582B6E4C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E633B6C-F372-D86A-2374-92F07E2B66B4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4B471512-404B-4CFD-6468-9CC8F95C23A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82FD02B-B7E5-BF4F-ECEA-313604BF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D66461E-8371-865C-5EF8-637CE3B22D9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6"/>
            <a:ext cx="10782821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L'ajout de crédits lié à la pratique semble nécessaire, mais suffit-il à garantir une préparation efficace ? </a:t>
            </a:r>
          </a:p>
          <a:p>
            <a:pPr algn="just">
              <a:lnSpc>
                <a:spcPct val="150000"/>
              </a:lnSpc>
            </a:pPr>
            <a:endParaRPr lang="fr-FR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Comment aligner la réalité professionnelle à la formation pratique ?</a:t>
            </a:r>
            <a:endParaRPr lang="fr-FR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Les dispositifs comme les séminaires d’analyse des pratiques suffisent-ils à créer un lien solide entre théorie et réalité professionnelle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équilibrer les attentes pédagogiques et les contraintes administratives dans le cadre des stages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les enseignants en formation peuvent-ils tirer parti de la diversité des publics tout en développant des compétences généralisables ?</a:t>
            </a:r>
          </a:p>
        </p:txBody>
      </p:sp>
    </p:spTree>
    <p:extLst>
      <p:ext uri="{BB962C8B-B14F-4D97-AF65-F5344CB8AC3E}">
        <p14:creationId xmlns:p14="http://schemas.microsoft.com/office/powerpoint/2010/main" val="127660609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696EFF-70E1-3645-5F99-D50F15977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3DEB9829-C5D2-E8A7-026D-98B8251F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746EC092-2B63-8B40-8673-F92D40334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865284E-0A55-B8A6-7EB8-78583A930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94C1F431-BF8F-96BE-9281-EE1B1FBF0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934AD5D9-77F5-5D6D-3FF0-7AA147E92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77C28E1-C221-4122-C0EF-3A863B90F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C1264279-3F80-0EDA-17C0-6D80B53F7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817D66EC-8C88-5DDB-81AF-FC1293155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18976D8-B783-DCF1-FDA9-FD7DCD7D7E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3792B8FA-A008-73F6-6A13-05E95458A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4D4ABFE4-54BA-8BE2-85AC-FCC012D62A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738A20D5-4EC0-5856-15EA-EC9688B4C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2DABEC97-D114-6A26-1218-413C09692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F88C68F1-71C5-7BAF-652E-E214161BB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33C248E-7C46-BB23-CB1F-712972B5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BFA48429-2E63-61C4-52E2-B2CEE17E6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833198A-6642-37C0-2866-03D5B5541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1B1031FF-7579-52D6-0DFE-A5CFBF755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837614A-985F-78DF-C5AC-4488D0D1E7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65DD575A-B67B-AC31-CAF4-99E5839F8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56F1158-86AF-995E-9982-1B34988ED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33B668CE-30B9-2DE0-3B0C-3C2AF9453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CF083BE9-9555-D2F7-9225-4D06BB7B3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BAA66147-3BE1-E333-B01A-F543A43D6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79DCEB2-5081-9A06-92AE-8EAE87722F9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E2DE708F-1683-D028-40C7-85FC1646F97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B59D697-D4CD-847E-6CE0-23E61167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754F9ABB-E258-4288-071C-D9CFDA3A5C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3749421"/>
              </p:ext>
            </p:extLst>
          </p:nvPr>
        </p:nvGraphicFramePr>
        <p:xfrm>
          <a:off x="8134350" y="1166342"/>
          <a:ext cx="4112018" cy="3062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4289FD9B-1C7C-14D0-CD24-1D3C1034BCA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742031"/>
            <a:ext cx="7712989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1. Transition critique entre formation et métier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Moment décisif pour l’intégration professionnelle (</a:t>
            </a:r>
            <a:r>
              <a:rPr lang="fr-FR" err="1"/>
              <a:t>Lohtaire</a:t>
            </a:r>
            <a:r>
              <a:rPr lang="fr-FR"/>
              <a:t> et al., 2012 ; Cau-Bareille, 2014).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Décalage persistant entre attentes des employeurs et compétences des débutants.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2. Réalité professionnelle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Exigences au-delà de la pédagogie : administratives (gestion des dossiers, planification) ; relationnelles (collaboration avec collègues, parents, direction) ; organisationnelles (adaptation au rythme scolaire et imprévus).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3. Apports des stages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Progression vers une autonomie croissante (FWB, 2022).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Participation à des tâches concrètes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Limites : Les stagiaires effleurent les réalités complètes du métier (gestion d’équipe, imprévus, responsabilités élargies).</a:t>
            </a:r>
          </a:p>
        </p:txBody>
      </p:sp>
    </p:spTree>
    <p:extLst>
      <p:ext uri="{BB962C8B-B14F-4D97-AF65-F5344CB8AC3E}">
        <p14:creationId xmlns:p14="http://schemas.microsoft.com/office/powerpoint/2010/main" val="289797678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6B27BD-37B8-E814-E016-AC78F2336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B2FEBD57-ADAD-16FD-5FEF-EED47861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619DDA88-D16E-DA3C-83EC-7FC5EF164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3DC21E38-B7C5-BC99-9D18-36DC2F4E3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310ADF5D-DD45-6B09-7B2A-E06AE0A1C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031CD7A-F44E-9571-D873-4C9DE2C42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FB28BE61-7293-AC60-C49C-E7D746E75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59DBF73B-5D4A-B0BD-B076-B7CE6F6A3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1D216C78-0F35-9DD2-56AD-C7146FC8A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07727843-8172-FE56-99A1-15E60A55B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8FC78BF4-FB02-B622-7D10-AA96E8485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7887229-F01D-C97A-E018-18237A51D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E185F705-E0AA-69E2-BCED-515EF65CB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94C97976-72A0-183D-3406-6A45FCA3F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C8F6482A-320E-D62A-259D-5587203B6B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321418F-BF12-819D-F236-C216474AD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8CAF9980-33F2-1092-824F-80725FCA6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12F69B3D-6211-FD5C-43A5-DC0049A9C9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FE4A460C-8B3F-5940-9696-9A4B80B05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428B0690-7512-ECA6-7062-684CDDBD0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B7A30B-958E-46FC-DB7A-FC5E9EF2E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5F0F361-B29D-E104-9D59-82B78FF04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3432C4FA-F68F-04E7-ED50-3CD6C3076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B2CAE764-7136-F3CF-5038-F64F94EF4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8332F1B1-50BF-39EB-FE9A-1879FBFAA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67D1FF61-A26A-D103-44CD-9349CF975071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AE9BF30E-0E32-FFC7-74D6-5C474BAA751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FB200DF-8B7F-5D05-2D69-6D9CA45C5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17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C5C2CE1-5764-3AF5-BD42-2195B4AD81D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6"/>
            <a:ext cx="10875289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4. Défis des nouveaux enseignants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Conditions professionnelles difficiles : manque de ressources, surcharge administrative, classes hétérogènes.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Faible préparation aux contraintes institutionnelles et diversités des publics.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5. Besoin d’un suivi post-formation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Importance des premières années pour consolider les compétences (De </a:t>
            </a:r>
            <a:r>
              <a:rPr lang="fr-FR" err="1"/>
              <a:t>Stercke</a:t>
            </a:r>
            <a:r>
              <a:rPr lang="fr-FR"/>
              <a:t>, 2014).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Proposition : mise en place de dispositifs d’accompagnement </a:t>
            </a:r>
            <a:r>
              <a:rPr lang="fr-FR">
                <a:sym typeface="Wingdings" panose="05000000000000000000" pitchFamily="2" charset="2"/>
              </a:rPr>
              <a:t> </a:t>
            </a:r>
            <a:r>
              <a:rPr lang="fr-FR"/>
              <a:t>Mentorat ou programme d’induction pour soutenir les débutants.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6. Aspects insuffisamment maîtrisés durant les stages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Gestion quotidienne : rythme scolaire, planification de la matière, imprévus.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Interaction avec l’institution : informations de la direction, implication dans les projets d’établissement, collaboration en équipe (peu d’expériences de création collective de séquences pédagogiques).</a:t>
            </a:r>
          </a:p>
        </p:txBody>
      </p:sp>
    </p:spTree>
    <p:extLst>
      <p:ext uri="{BB962C8B-B14F-4D97-AF65-F5344CB8AC3E}">
        <p14:creationId xmlns:p14="http://schemas.microsoft.com/office/powerpoint/2010/main" val="2980268081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0294F1-43CA-986D-BF13-62EE2EB47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6AE86478-86BC-5A03-BA45-7E70466A3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FCAE0026-B1F0-679A-10CB-205837059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AA51C77B-3F57-184E-2058-AF0FAA96A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A41FEDE-9C53-1C47-DA67-59CDD5611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2472D661-907B-5815-A598-BD8F67EBA3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BDCE5FFC-DF1E-427C-CECC-7E866E30D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2396F71-5416-3964-D88D-0D4B1DB44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39A24C9-B6ED-37EF-FC88-F28537C1F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66B77E7E-C23D-1207-5027-6F43CBE1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93CC62D-DFF0-C0BD-DCF3-5F9A3037A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E5A431F1-F40A-F360-A5BB-F6794E932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54E9409C-2366-9811-0B00-C98C2887A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8378FE79-27EA-448C-917D-FF9FDB275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DADF3A94-74E1-AACF-2ED7-F11CD0581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355874BF-AB25-F37E-4ECF-00BE052411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DC008D71-77CB-7E0B-A860-2727F6274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9EC27272-6D71-CA5B-B24A-0A66C8A1A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CB3E4B60-ABCC-7CAB-0FED-BA80E8C29F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4EF556F-0ECB-22FA-54ED-E2CAA2560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DC3E625A-4CD3-489A-802B-D2454376B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01525CB-B9DE-259B-EF74-CF305E30C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812585CA-1D20-2112-7151-9CB945EB2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BB6AF39A-9BFE-EC2B-C62E-475024403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9E90A60E-8B91-D598-F970-D8EE4FB9E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495DEE5-70A1-7416-FDAF-70F126D61A6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F0DAFB57-91DB-12AE-43B8-63DC62BEB413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F256F98-CFDF-4E9D-A609-593C3F50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18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AFFD0A0-B922-0A7E-2A3F-5751DF8608B4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6"/>
            <a:ext cx="10875289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mieux aligner la formation pratique avec les réalités complexes du métier d’enseignant ?</a:t>
            </a:r>
            <a:endParaRPr lang="fr-FR" b="1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/>
              <a:t>La progression des stages vers plus d’autonomie est-elle suffisante pour combler le décalage avec la réalité professionnelle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intégrer davantage la gestion administrative et organisationnelle dans la formation initiale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peut-on offrir plus d’opportunités de travail en équipe pendant la formation, au-delà de l’interaction avec le maître de stage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/>
              <a:t>Les stagiaires devraient-ils être plus impliqués dans les décisions collectives et les projets d’établissement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Quels seraient les principaux obstacles à la mise en place d’un dispositif d’accompagnement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Comment réduire l’écart entre les conditions du stage et les imprévus fréquents de la vie professionnelle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Faut-il repenser la formation continue pour accompagner plus activement les enseignants dans les premières années ?</a:t>
            </a:r>
          </a:p>
        </p:txBody>
      </p:sp>
    </p:spTree>
    <p:extLst>
      <p:ext uri="{BB962C8B-B14F-4D97-AF65-F5344CB8AC3E}">
        <p14:creationId xmlns:p14="http://schemas.microsoft.com/office/powerpoint/2010/main" val="164706456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69D952-AEE0-5C3E-ED6F-FC68B3975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6F940BB9-02B9-03D7-6C0C-0835F21CF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2479BCDD-6539-D82C-6B9C-64BBD0E4A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245E2C0E-F323-C5DF-01DB-4444A42FF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C00B25F-9AA8-91AE-9983-6149040B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C2F89689-A63E-732A-7753-181CF3E74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B8339E0-0C76-009A-06C1-B7B3504E6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784A6E5B-308D-98D1-84AA-37DD64F36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09AC260-0C4C-EBD3-3C15-F5E931A32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6EF4BFE-90BE-35E0-0A77-AF74E8EE4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8842CC8-623C-CB90-A9C6-75707FC6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FBE81B86-014C-2AC2-1FEB-36769F7E7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CB15BBB1-08FA-B9D2-6E2E-C63696100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3C831BD0-0B8D-D1CF-703B-D3AA3242EB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6679A4C-47BA-0B13-DDB2-C02D100FF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C2B2CFEC-26E4-5AA1-4F25-004E40D08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CB617358-E470-B3B9-4CB0-5C2C6F74A5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240DF846-3774-F496-3C19-EA8537875E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4AE38787-445D-B104-6991-0B54FC3D5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DB7D855-B053-C106-864E-0B03A49E4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7ADF420E-A5AF-76AF-280B-14653067B8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465116A-19AA-FDA7-D5F7-38209DDE6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C41E5F-0BD6-6D47-5D96-E463AE2B5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656FF178-D9E3-F936-0D0F-A9883E589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68DF3BED-808D-7CC1-40F5-4C94A6BA5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2D6B937-27DC-C311-0D60-AE4356D075EA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ADC2305F-A448-A1A4-5CEE-C778F0C2E8B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FCCE3AD-08F0-6DFA-1E6F-5EC71D18F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19</a:t>
            </a:fld>
            <a:endParaRPr lang="fr-FR"/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5059BAAB-691E-F802-FBEE-AF0B8CDCA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4175454"/>
              </p:ext>
            </p:extLst>
          </p:nvPr>
        </p:nvGraphicFramePr>
        <p:xfrm>
          <a:off x="8199663" y="1166342"/>
          <a:ext cx="4112018" cy="3062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19050713-705B-C27A-FA8A-B969B1B8FA4D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35924"/>
            <a:ext cx="7712989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1. </a:t>
            </a:r>
            <a:r>
              <a:rPr lang="fr-FR" b="1" err="1"/>
              <a:t>Codiplômation</a:t>
            </a:r>
            <a:r>
              <a:rPr lang="fr-FR" b="1"/>
              <a:t>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Collaboration entre hautes écoles et universités.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Enrichissement du volet théorique par la didactique disciplinaire, les sciences humaines et sociales, et la recherche en éducation (FWB, 2022).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2. Recherche-action et mémoire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Intégration de la recherche-action dans le mémoire.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Développement d’une posture réflexive et scientifique.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3. Objectifs des cours théoriques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Compréhension globale des enjeux éducatifs à travers des approches interdisciplinaires.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Sensibilisation au genre, aux inégalités sociales et aux médias pour une éducation inclusive (FWB, 2022).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Application des compétences théoriques en stage pour affronter des situations problématiques.</a:t>
            </a:r>
          </a:p>
        </p:txBody>
      </p:sp>
    </p:spTree>
    <p:extLst>
      <p:ext uri="{BB962C8B-B14F-4D97-AF65-F5344CB8AC3E}">
        <p14:creationId xmlns:p14="http://schemas.microsoft.com/office/powerpoint/2010/main" val="32190827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ous-titre 7">
            <a:extLst>
              <a:ext uri="{FF2B5EF4-FFF2-40B4-BE49-F238E27FC236}">
                <a16:creationId xmlns:a16="http://schemas.microsoft.com/office/drawing/2014/main" id="{7D0748ED-0F4B-4ABB-B9DD-E045333FC70B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2127960" y="132379"/>
            <a:ext cx="5553723" cy="1313546"/>
          </a:xfrm>
        </p:spPr>
        <p:txBody>
          <a:bodyPr>
            <a:normAutofit/>
          </a:bodyPr>
          <a:lstStyle/>
          <a:p>
            <a:r>
              <a:rPr lang="fr-FR" sz="3600" b="1"/>
              <a:t>Table des matières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D57E7ED2-0DC0-C5C2-7C6A-A540EF2500EA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24120" y="3208601"/>
            <a:ext cx="6268707" cy="94806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6D3ACEF-64BD-B103-2078-4A4FE51A957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742909" y="1534571"/>
            <a:ext cx="5710963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INTRODUCTION</a:t>
            </a:r>
          </a:p>
          <a:p>
            <a:pPr marL="400050" lvl="0" indent="-400050" algn="just">
              <a:lnSpc>
                <a:spcPct val="150000"/>
              </a:lnSpc>
              <a:buAutoNum type="romanUcPeriod"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lang="fr-FR" b="1"/>
              <a:t>réforme : la place des stages</a:t>
            </a:r>
          </a:p>
          <a:p>
            <a:pPr marL="400050" lvl="0" indent="-400050" algn="just">
              <a:lnSpc>
                <a:spcPct val="150000"/>
              </a:lnSpc>
              <a:buAutoNum type="romanUcPeriod"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</a:t>
            </a:r>
            <a:r>
              <a:rPr lang="fr-FR" b="1" err="1"/>
              <a:t>roblématique</a:t>
            </a:r>
            <a:r>
              <a:rPr lang="fr-FR" b="1"/>
              <a:t> : lien entre la rentrée en fonction et 3 dimensions</a:t>
            </a:r>
          </a:p>
          <a:p>
            <a:pPr marL="400050" lvl="0" indent="-400050" algn="just">
              <a:lnSpc>
                <a:spcPct val="150000"/>
              </a:lnSpc>
              <a:buAutoNum type="romanUcPeriod"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Manque à la </a:t>
            </a:r>
            <a:r>
              <a:rPr kumimoji="0" lang="fr-FR" sz="18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fo</a:t>
            </a:r>
            <a:r>
              <a:rPr lang="fr-FR" b="1" err="1"/>
              <a:t>rmation</a:t>
            </a:r>
            <a:r>
              <a:rPr lang="fr-FR" b="1"/>
              <a:t>  - Ce que la </a:t>
            </a: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la</a:t>
            </a:r>
            <a:r>
              <a:rPr kumimoji="0" lang="fr-FR" sz="1800" b="1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lang="fr-FR" b="1"/>
              <a:t>recherche met en avant</a:t>
            </a:r>
            <a:endParaRPr kumimoji="0" lang="fr-FR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CONCLUSION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BIBLIOGRAPHIE</a:t>
            </a:r>
          </a:p>
        </p:txBody>
      </p:sp>
      <p:pic>
        <p:nvPicPr>
          <p:cNvPr id="2" name="Image 1" descr="Une image contenant Graphique, Police, graphisme, texte&#10;&#10;Description générée automatiquement">
            <a:extLst>
              <a:ext uri="{FF2B5EF4-FFF2-40B4-BE49-F238E27FC236}">
                <a16:creationId xmlns:a16="http://schemas.microsoft.com/office/drawing/2014/main" id="{6ED3E9D0-2185-0A73-8FEA-662AFAE4BFD3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6" t="22485" r="21691" b="27334"/>
          <a:stretch/>
        </p:blipFill>
        <p:spPr>
          <a:xfrm>
            <a:off x="10253548" y="-28562"/>
            <a:ext cx="1757323" cy="1515615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3F7B5CF-ACF2-DEEA-8338-866EE1DA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BE4C85-8EDB-BBEA-D148-B7679231E043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88" y="1763160"/>
            <a:ext cx="6268707" cy="626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038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724F9D-3ACE-991E-0D25-BEDCC62AA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2241D846-3BEE-78D5-A888-8C897087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66E18225-40E3-47DB-2404-5A3FC000E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828BCA01-7C24-C7CB-A64E-FF234DA94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A108C86F-86DB-969A-0488-C2BA58CC4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BE917CDE-204A-9A02-8BCA-63090C67E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3EF9AC83-49B9-E21D-1923-5C05CD588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B643345B-0947-01A7-3DE5-4C6B95C1D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474925-6C39-7575-FA48-346D789FE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A00FD31-DBE8-754D-78F2-712F5382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09AE6D3E-BE70-9388-93F4-A8D82E199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C67DD3C-6156-5E93-EB28-13E8505AD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D19EE834-29FB-F96F-F29D-D21AD0780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EF90F0D4-4ED8-2213-EA51-FDDF00F06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BAB47FC8-C224-8DF7-6BF2-62E5190D1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053700E-1F54-B198-B813-870181361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589F400-2DDB-AF62-567A-09D136202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97AF6CC-1AD2-7451-2FB6-2F18C4DB4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2A67637-FE53-FFE0-72AE-EEFDCED4F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97EEE18D-1797-050E-5BDA-D88E54B9D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338887F2-EF89-9ED2-6A60-0ACD19494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E4A3AD1-55AA-73B5-BC8F-6A0C9B624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46F0DCD-CAEF-C879-1BB5-012E461BF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0C454EC7-D623-59C2-A402-F20C0EF1A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8B55350-A744-DDA6-DF68-ED6A8B311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B6314AE-C852-5FEB-6132-C84CC5BDFD4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5EE2011-AA28-B15F-6620-49019E382F2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9D9A1F-7E04-CC9D-DF88-8E4BD226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20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EBF5EB8-40F2-F934-9429-78BB5DAF6FD1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7"/>
            <a:ext cx="10918892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4. Articulation théorie-pratique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Cours théoriques et stages répartis tout au long du cursus.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Questionnements :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5. Concept du praticien réflexif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Central dans la réforme (FWB, 2022).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Risques de décalage si les enseignements universitaires sont perçus comme éloignés des besoins concrets du métier.</a:t>
            </a:r>
          </a:p>
          <a:p>
            <a:pPr algn="just">
              <a:lnSpc>
                <a:spcPct val="150000"/>
              </a:lnSpc>
            </a:pPr>
            <a:r>
              <a:rPr lang="fr-FR" b="1"/>
              <a:t>6. Impact du mémoire :</a:t>
            </a:r>
            <a:endParaRPr lang="fr-FR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Le mémoire remplace le travail de fin d’étude.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Outil pour favoriser la réflexion, l’auto-évaluation et la remise en question.</a:t>
            </a:r>
          </a:p>
        </p:txBody>
      </p:sp>
    </p:spTree>
    <p:extLst>
      <p:ext uri="{BB962C8B-B14F-4D97-AF65-F5344CB8AC3E}">
        <p14:creationId xmlns:p14="http://schemas.microsoft.com/office/powerpoint/2010/main" val="340929602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17D9EF-EB6E-94E5-6DB7-0EDE97B43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43B11BF5-CB29-26DE-BAEE-11D78DA01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8B79D851-27E2-8478-2F3F-4EA1483BB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2BEF37A-9132-069E-8E5B-FB50D1457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6F42E359-1DB2-02C5-8646-AE7BE04C8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9E7087C-81A9-1477-F8CA-0E26014FC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5E337D7B-9893-8B78-2835-6096039F4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33D4E513-32A8-1014-3539-980CB0242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068E2127-E1C1-861E-AC91-F2E83F7BA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7EA9FDA4-E0E8-BC1B-0284-D63AAA51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DB3223BE-7251-7C29-D782-B38929063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7B79D8C7-31E3-E48C-C726-DBAC666DE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B482891B-2418-8A88-C302-3697C3A46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5DC404E1-AFE4-CFFA-DF9B-60E35720D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39692B1E-18C7-D773-FCF2-8293E0839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220FC8C2-C015-3751-658A-088CE4626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2308F4EA-5B4F-B407-6F92-D00A35E935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04C6D58A-8DCE-9555-D80A-B430CBE55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88E51F69-4F15-4FCC-CD73-E50E21B8E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6534399E-65D0-9084-AFA7-0A08459645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A6EA33CE-D67D-6F48-51A9-806B449E6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BE2F7CD-5DA2-9659-8694-6DE98D850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6131FCFF-C3B9-F559-826E-7D8BDCB44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2F97DC56-CCE5-A155-A018-55C0103D0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5AE5A62-8742-CAC3-570D-1A4DB0AE7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925DE9D-6938-8625-EF79-9D9CD29CE5A4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BBAC9127-B029-8F5A-13E0-35B8AA66851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367686" y="132379"/>
            <a:ext cx="880679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Problématique : lien entre la rentrée en fonction et 3 dimensions</a:t>
            </a:r>
          </a:p>
          <a:p>
            <a:pPr lvl="0" algn="just">
              <a:lnSpc>
                <a:spcPct val="150000"/>
              </a:lnSpc>
              <a:defRPr/>
            </a:pP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167D5F5-A29B-D0E4-6F18-08C54452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4FCB54-3856-7927-F667-08D3BFB42B9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88111" y="846807"/>
            <a:ext cx="10918892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La mise en pratique en stage reflète-t-elle réellement les apports des cours ?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/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/>
              <a:t> Les cours théoriques sont-ils une introduction que les expériences complètent ?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1800">
              <a:effectLst/>
              <a:ea typeface="Times New Roman" panose="02020603050405020304" pitchFamily="18" charset="0"/>
            </a:endParaRP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1800">
                <a:effectLst/>
                <a:ea typeface="Times New Roman" panose="02020603050405020304" pitchFamily="18" charset="0"/>
              </a:rPr>
              <a:t>Est-ce que l’université va permettre cette demande de réflexivité ? </a:t>
            </a:r>
          </a:p>
          <a:p>
            <a:pPr marL="0" lvl="1" algn="just">
              <a:lnSpc>
                <a:spcPct val="150000"/>
              </a:lnSpc>
            </a:pPr>
            <a:endParaRPr lang="fr-FR"/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/>
              <a:t>L’accent mis sur le genre et les inégalités sociales est-il suffisamment intégré dans la pratique en classe ?</a:t>
            </a:r>
            <a:endParaRPr lang="fr-FR">
              <a:latin typeface="Times New Roman" panose="02020603050405020304" pitchFamily="18" charset="0"/>
            </a:endParaRP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/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/>
              <a:t>Les futurs enseignants ont-ils les outils nécessaires pour devenir des praticiens réflexifs dès leur entrée dans le métier ?</a:t>
            </a:r>
          </a:p>
        </p:txBody>
      </p:sp>
    </p:spTree>
    <p:extLst>
      <p:ext uri="{BB962C8B-B14F-4D97-AF65-F5344CB8AC3E}">
        <p14:creationId xmlns:p14="http://schemas.microsoft.com/office/powerpoint/2010/main" val="4272034070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5BFB5E-6B56-EFEC-CBC2-4219F125B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A85CDC40-54DA-0E72-97B6-6D40F5107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F7B127E2-9E84-1E74-E237-378904ADE0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8DDB325D-DEDA-FFE5-0293-AF608D33C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1C19C901-EB32-DED1-C0AF-14F9B4F6C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09424B2C-97D1-B3EE-BAD4-5BCCDA21C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DBF22AD-92A6-639F-0600-E9188FA2B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493C097F-9B29-2080-D7D4-6F50163C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26C7222-65BC-2EE7-DE65-8FE1CAB93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003CF390-579D-D5F0-8B3E-85B8B89FA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A8D925D-109C-D87B-00BF-C047255C0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E2AA768-DDF7-95E5-79E2-DF9CD6CA4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ED23800F-F028-3283-EF4B-C27BBAA1B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A3D26AD7-8F7F-0496-15D1-B466C3A5C8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D086E5C6-C08C-29E8-76A3-A21C44E81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EECBF79-A12D-7B64-CF5C-DDF5E4C2D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5E8F9C9F-415D-DD1C-4B2B-DF40D772C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79261FD-00F1-55E1-90E7-56F19E23F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511F5A3B-F762-E213-ADDB-6B7810F5CD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29077AB2-538E-4965-F269-B1DDE4C943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6CB57032-82C1-CF4D-5A73-9112770E5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3097030-B271-F632-284C-C3647E9E45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1F9C45FC-2761-9434-996C-C4A0CCC14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B454DB0D-0F0B-C15C-DCE2-BAFD47CE1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0EF54B34-5EFD-A204-1A21-339DF3152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8ABDE4D6-8D02-1BC3-1C66-62EDAC86A6C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22E1F4-D683-E7C4-BDE8-B5EF3C1BAFC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95E10F1-569C-980A-D44B-9933324D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22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F1E4BC-FC89-BCAA-C2CD-257B2C4467BC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55408" y="846807"/>
            <a:ext cx="11251595" cy="59125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>
                <a:ea typeface="Calibri"/>
                <a:cs typeface="Calibri"/>
              </a:rPr>
              <a:t>Déconnexion entre la théorie entre la pratique  : </a:t>
            </a:r>
            <a:endParaRPr lang="fr-FR">
              <a:ea typeface="Calibri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Calibri"/>
                <a:cs typeface="Calibri"/>
              </a:rPr>
              <a:t>Tension entre le métier d'étudiant et d'enseignant</a:t>
            </a:r>
            <a:endParaRPr lang="fr-FR" sz="1800">
              <a:ea typeface="Calibri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fr-FR" sz="1800">
                <a:ea typeface="Calibri"/>
                <a:cs typeface="Calibri"/>
              </a:rPr>
              <a:t>Exigences en termes de connaissances et de compétences </a:t>
            </a:r>
            <a:r>
              <a:rPr lang="fr-FR" sz="1600">
                <a:ea typeface="Calibri"/>
                <a:cs typeface="Calibri"/>
              </a:rPr>
              <a:t>(</a:t>
            </a:r>
            <a:r>
              <a:rPr lang="fr-FR" sz="1600" err="1">
                <a:ea typeface="Calibri"/>
                <a:cs typeface="Calibri"/>
              </a:rPr>
              <a:t>Derobertmasure</a:t>
            </a:r>
            <a:r>
              <a:rPr lang="fr-FR" sz="1600">
                <a:ea typeface="Calibri"/>
                <a:cs typeface="Calibri"/>
              </a:rPr>
              <a:t> &amp; </a:t>
            </a:r>
            <a:r>
              <a:rPr lang="fr-FR" sz="1600" err="1">
                <a:ea typeface="Calibri"/>
                <a:cs typeface="Calibri"/>
              </a:rPr>
              <a:t>Demeuse</a:t>
            </a:r>
            <a:r>
              <a:rPr lang="fr-FR" sz="1600">
                <a:ea typeface="Calibri"/>
                <a:cs typeface="Calibri"/>
              </a:rPr>
              <a:t>, 2017).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Calibri"/>
                <a:cs typeface="Calibri"/>
              </a:rPr>
              <a:t>Manque de pratiques professionnelles lors des stages</a:t>
            </a:r>
            <a:endParaRPr lang="fr-FR" sz="1800">
              <a:ea typeface="Calibri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fr-FR">
                <a:ea typeface="Calibri"/>
                <a:cs typeface="Calibri"/>
              </a:rPr>
              <a:t>A</a:t>
            </a:r>
            <a:r>
              <a:rPr lang="fr-FR" sz="1800">
                <a:ea typeface="Calibri"/>
                <a:cs typeface="Calibri"/>
              </a:rPr>
              <a:t>utres pays : augmentation de la durée et du nombre de stages.</a:t>
            </a:r>
            <a:r>
              <a:rPr lang="fr-FR">
                <a:ea typeface="Calibri"/>
                <a:cs typeface="Times New Roman"/>
              </a:rPr>
              <a:t> </a:t>
            </a:r>
            <a:r>
              <a:rPr lang="fr-FR" sz="1800">
                <a:ea typeface="Calibri"/>
                <a:cs typeface="Calibri"/>
              </a:rPr>
              <a:t>Belgique : mise en œuvre tardive</a:t>
            </a:r>
            <a:r>
              <a:rPr lang="fr-FR">
                <a:ea typeface="Calibri"/>
                <a:cs typeface="Calibri"/>
              </a:rPr>
              <a:t> </a:t>
            </a:r>
            <a:r>
              <a:rPr lang="fr-FR" sz="1600">
                <a:ea typeface="Calibri"/>
                <a:cs typeface="Calibri"/>
              </a:rPr>
              <a:t>(Gervais, 1999).</a:t>
            </a:r>
            <a:endParaRPr lang="fr-FR" sz="1600">
              <a:ea typeface="Calibri"/>
              <a:cs typeface="Times New Roman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Calibri"/>
                <a:cs typeface="Calibri"/>
              </a:rPr>
              <a:t>Effets probables dus à l'augmentation des stages </a:t>
            </a:r>
            <a:r>
              <a:rPr lang="fr-FR" sz="1600" b="1">
                <a:ea typeface="Calibri"/>
                <a:cs typeface="Calibri"/>
              </a:rPr>
              <a:t>(Goodman, 1985)</a:t>
            </a:r>
            <a:endParaRPr lang="fr-FR" sz="1600">
              <a:ea typeface="Calibri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fr-FR" sz="1800">
                <a:ea typeface="Calibri"/>
                <a:cs typeface="Calibri"/>
              </a:rPr>
              <a:t>Certaines études montrent que plus de pratique n'améliorerait pas nécessairement la qualité de la formation.</a:t>
            </a:r>
          </a:p>
          <a:p>
            <a:pPr marL="263525" lvl="1" indent="-263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Calibri"/>
                <a:cs typeface="Calibri"/>
              </a:rPr>
              <a:t>Perceptions et représentations des rôles et attentes des formateurs : </a:t>
            </a:r>
            <a:endParaRPr lang="fr-FR" sz="1800">
              <a:ea typeface="Calibri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fr-FR" sz="1800">
                <a:ea typeface="Calibri"/>
                <a:cs typeface="Calibri"/>
              </a:rPr>
              <a:t>Représentations sociales différentes influençant des décisions et des comportements non compris par tous </a:t>
            </a:r>
            <a:r>
              <a:rPr lang="fr-FR" sz="1600">
                <a:ea typeface="Calibri"/>
                <a:cs typeface="Calibri"/>
              </a:rPr>
              <a:t>(Charlier, 1989) </a:t>
            </a:r>
            <a:r>
              <a:rPr lang="fr-FR" sz="1800">
                <a:ea typeface="Calibri"/>
                <a:cs typeface="Calibri"/>
              </a:rPr>
              <a:t>: favoriser une communication commune.</a:t>
            </a:r>
          </a:p>
          <a:p>
            <a:pPr lvl="1">
              <a:lnSpc>
                <a:spcPct val="150000"/>
              </a:lnSpc>
            </a:pPr>
            <a:r>
              <a:rPr lang="fr-FR" sz="1800">
                <a:ea typeface="Calibri"/>
                <a:cs typeface="Calibri"/>
              </a:rPr>
              <a:t>Collaboration étroite entre partenaires et entre tous les acteurs </a:t>
            </a:r>
            <a:r>
              <a:rPr lang="fr-FR" sz="1600">
                <a:ea typeface="Calibri"/>
                <a:cs typeface="Calibri"/>
              </a:rPr>
              <a:t>(</a:t>
            </a:r>
            <a:r>
              <a:rPr lang="fr-FR" sz="1600" err="1">
                <a:ea typeface="Calibri"/>
                <a:cs typeface="Calibri"/>
              </a:rPr>
              <a:t>Rushcamp</a:t>
            </a:r>
            <a:r>
              <a:rPr lang="fr-FR" sz="1600">
                <a:ea typeface="Calibri"/>
                <a:cs typeface="Calibri"/>
              </a:rPr>
              <a:t> et </a:t>
            </a:r>
            <a:r>
              <a:rPr lang="fr-FR" sz="1600" err="1">
                <a:ea typeface="Calibri"/>
                <a:cs typeface="Calibri"/>
              </a:rPr>
              <a:t>Roehler</a:t>
            </a:r>
            <a:r>
              <a:rPr lang="fr-FR" sz="1600">
                <a:ea typeface="Calibri"/>
                <a:cs typeface="Calibri"/>
              </a:rPr>
              <a:t>, 1992, Perrenoud, 1994).</a:t>
            </a:r>
            <a:endParaRPr lang="fr-FR" sz="160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Calibri"/>
                <a:cs typeface="Calibri"/>
              </a:rPr>
              <a:t>Problèmes de communications dans les situations de stage entre haute école et école de stage</a:t>
            </a:r>
            <a:r>
              <a:rPr lang="fr-FR" b="1">
                <a:ea typeface="Calibri"/>
                <a:cs typeface="Calibri"/>
              </a:rPr>
              <a:t> </a:t>
            </a:r>
            <a:r>
              <a:rPr lang="fr-FR" sz="1600" b="1">
                <a:ea typeface="Calibri"/>
                <a:cs typeface="Calibri"/>
              </a:rPr>
              <a:t>(Gervais, 1999)</a:t>
            </a:r>
          </a:p>
          <a:p>
            <a:pPr>
              <a:lnSpc>
                <a:spcPct val="150000"/>
              </a:lnSpc>
            </a:pPr>
            <a:r>
              <a:rPr lang="fr-FR" b="1">
                <a:ea typeface="Calibri"/>
                <a:cs typeface="Calibri"/>
              </a:rPr>
              <a:t>         </a:t>
            </a:r>
            <a:r>
              <a:rPr lang="fr-FR" sz="1800">
                <a:ea typeface="Calibri"/>
                <a:cs typeface="Calibri"/>
              </a:rPr>
              <a:t>Incompréhensions dues à des attentes non explicitées.</a:t>
            </a:r>
            <a:r>
              <a:rPr lang="fr-FR"/>
              <a:t> </a:t>
            </a:r>
            <a:endParaRPr lang="fr-FR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fr-FR" sz="1800">
                <a:ea typeface="Calibri"/>
                <a:cs typeface="Calibri"/>
              </a:rPr>
              <a:t>         Problèmes fréquents : évaluation, rapports de stage, non-respect des conditions.</a:t>
            </a:r>
            <a:endParaRPr lang="fr-FR" sz="1800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60720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ABEE3A-1962-0CF0-8387-A956EC06F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E2B22F9B-E286-5689-0867-B779F5143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F2444D0C-BA66-9D0E-6367-5FDB4FD40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95ED24DC-4CB4-03CC-D05D-E41143411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FA68A7BA-6D39-10BD-BFBE-BC478312C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DD612FB6-62B1-AE77-73EB-0FC01C0BE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2546B85F-AA03-AA38-6002-8BA40866BA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7C6F3EDD-7329-A095-0DF5-486F07B72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A88C3466-3B66-2347-5961-EDBB6108CB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18D8B75-EE3B-43D0-131D-667148A7F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7EC5A241-E849-551B-9EAD-B5CE68E5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BDAB7A04-77C6-3797-CF24-258D5CA61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C1D081B4-11B4-95F2-4D70-65C8D042B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D40455D0-AE42-61F6-9D9C-459F8880B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3F22DF91-84D9-B24F-483B-DCA440C00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2AF68F3-C5F7-6B37-92B2-C358B3FDD4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066AB86C-0D8C-322C-0A2D-FC96DF113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86EFA3D5-265F-4CCA-E264-804779289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9B12F702-45FF-C69B-8A26-DFF702AF59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0F033C08-74DA-C0F9-60C9-1B05FEB93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F804F4E9-943A-5A28-5BCD-270A07074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42FE63E-2ECA-6E32-D307-8F34892F0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3586E27-A34F-904F-ACC2-3C463CA39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E09473BC-4FF4-D653-7E78-4F54B7F33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A9F18C25-0644-7FD7-9B2A-C25D93B9C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260F89FF-8AE1-4AE1-FC6F-6A2EDC80855D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BF8073D-4C55-B2F2-E530-57BB51CE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23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DD11CBB-E017-E19E-4509-22424B41AD1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55408" y="887447"/>
            <a:ext cx="11251595" cy="4855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Est – ce qu'avec la formation actuelle, les étudiants seront suffisamment préparés pour effectuer la transition entre le rôle d'étudiant et celui d'enseignant?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Pourquoi augmenter les heures de stage alors que cette augmentation n'assure pas forcément une meilleure formation des futurs enseignants?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En quoi l'augmentation du nombre d’heures de stage pourrait – elle pallier les problèmes rencontrés lors de la déconnexion entre la théorie et la pratique 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Les stages sont – ils la meilleure manière pour préparer les futurs enseignants?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Comment gérer les écarts entre les représentation des différents acteurs?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Que faire pour assurer une formation cohérente, afin que tous les acteurs de la formation partagent une représentation claire et articulée entre la théorie et la pratique?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Quel lien peut – on établir entre la théorie enseignée lors de la formation des enseignants et l'augmentation du nombre d'heures de stage?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ea typeface="Calibri"/>
                <a:cs typeface="Calibri"/>
              </a:rPr>
              <a:t>Pourquoi la Belgique applique – t- elle ces changements seulement maintenant ? </a:t>
            </a:r>
            <a:endParaRPr lang="fr" sz="16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630628C-0D2C-AB7E-B66C-63847CD9F227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399019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7648B4-049B-F799-F7B1-A19CC4D06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D9F0D007-66D2-4379-CDC7-1B6E1056C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66EF38CD-898B-8859-C23C-9C6D2856B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8D5811C1-9AC1-4FC3-3BC3-5BA2D1C90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68A967DB-A0F1-333C-57F9-CC32BB143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DCD4825F-485C-7962-70F2-A85F72E58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E597691-D78A-296C-B6E3-3B9BC4BF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9F50020B-3D93-DB89-7E9A-E9F977B7A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8AF5D7A-6D5D-D7CB-D6EF-E1B209436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C64B588C-1B69-4F49-61C6-56FA1E2333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7D0D9CF3-95C2-2A2B-E6CF-6CD6FAEE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E6432302-E310-35AF-A162-2DB6EB786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4E06BE08-338F-7AD9-C6E3-FD8C9C387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A498CDA8-1679-D29F-93C5-9C3AC45D6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6FDE09A0-A24D-871E-A7FE-3D29899F9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9220896-45A6-5238-5C19-286D717C3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E553E6B-5B97-D1A8-A6E4-39268DFED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EDB6D01-9F95-9676-C0AA-BE0B390B7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CA036FA-6870-E135-A56A-99C5A3B23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311E99E8-C94B-E1E3-3F09-904E2A7A7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D7C52E5-11FD-3766-34D0-74E2A0F39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DEC7DC7-322B-34AA-F8F0-931BFE3337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76D73663-8AB9-1B1E-6B7E-3FF1519C2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1DE256F4-6FD5-E13E-0296-1CA5492CE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09D1E4FE-9CFE-4838-D654-C9253FFB7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D255142-4853-EC9D-6150-7D011815481F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C7993D8-60C3-5B41-F5C7-B3A95E4A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1788963-C0FA-D5C3-946D-5E080240E89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55408" y="755367"/>
            <a:ext cx="11251595" cy="42505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" sz="2000" b="1">
                <a:latin typeface="Calibri"/>
                <a:ea typeface="Calibri"/>
                <a:cs typeface="Calibri"/>
              </a:rPr>
              <a:t>Insuffisance dans le développement des compétences réflexives </a:t>
            </a:r>
            <a:r>
              <a:rPr lang="fr" b="1">
                <a:latin typeface="Calibri"/>
                <a:ea typeface="Calibri"/>
                <a:cs typeface="Calibri"/>
              </a:rPr>
              <a:t>(Gervais, 1999):</a:t>
            </a:r>
            <a:endParaRPr lang="fr-FR" b="1">
              <a:latin typeface="Calibri"/>
              <a:ea typeface="Calibri"/>
              <a:cs typeface="Calibri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">
                <a:latin typeface="Aptos"/>
                <a:ea typeface="+mn-lt"/>
                <a:cs typeface="+mn-lt"/>
              </a:rPr>
              <a:t>La </a:t>
            </a:r>
            <a:r>
              <a:rPr lang="fr">
                <a:ea typeface="+mn-lt"/>
                <a:cs typeface="+mn-lt"/>
              </a:rPr>
              <a:t>réforme met fortement en avant cette idée de former un praticien réflexif (FWB, 2022).</a:t>
            </a:r>
            <a:endParaRPr lang="fr">
              <a:latin typeface="Aptos"/>
              <a:ea typeface="+mn-lt"/>
              <a:cs typeface="+mn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b="1">
                <a:ea typeface="+mn-lt"/>
                <a:cs typeface="+mn-lt"/>
              </a:rPr>
              <a:t>Pratique réflexive en stage </a:t>
            </a:r>
            <a:r>
              <a:rPr lang="fr" sz="1600" b="1">
                <a:ea typeface="+mn-lt"/>
                <a:cs typeface="+mn-lt"/>
              </a:rPr>
              <a:t>(Gervais, 1999)</a:t>
            </a:r>
            <a:r>
              <a:rPr lang="fr" b="1">
                <a:ea typeface="+mn-lt"/>
                <a:cs typeface="+mn-lt"/>
              </a:rPr>
              <a:t> :</a:t>
            </a:r>
            <a:endParaRPr lang="fr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">
                <a:ea typeface="+mn-lt"/>
                <a:cs typeface="+mn-lt"/>
              </a:rPr>
              <a:t>Indices d’apprentissage par expérimentation et réflexion sur la pratique.</a:t>
            </a:r>
            <a:endParaRPr lang="fr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">
                <a:ea typeface="+mn-lt"/>
                <a:cs typeface="+mn-lt"/>
              </a:rPr>
              <a:t>L'étudiant doit réfléchir </a:t>
            </a:r>
            <a:r>
              <a:rPr lang="fr" b="1">
                <a:ea typeface="+mn-lt"/>
                <a:cs typeface="+mn-lt"/>
              </a:rPr>
              <a:t>avant, pendant et après l'action</a:t>
            </a:r>
            <a:r>
              <a:rPr lang="fr">
                <a:ea typeface="+mn-lt"/>
                <a:cs typeface="+mn-lt"/>
              </a:rPr>
              <a:t>.</a:t>
            </a:r>
            <a:endParaRPr lang="fr" b="1">
              <a:ea typeface="Calibri"/>
              <a:cs typeface="Calibri"/>
            </a:endParaRPr>
          </a:p>
          <a:p>
            <a:pPr marL="377825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 b="1">
                <a:ea typeface="+mn-lt"/>
                <a:cs typeface="+mn-lt"/>
              </a:rPr>
              <a:t>Mobilisation des savoirs :</a:t>
            </a:r>
            <a:endParaRPr lang="fr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">
                <a:ea typeface="+mn-lt"/>
                <a:cs typeface="+mn-lt"/>
              </a:rPr>
              <a:t>Représentations et savoirs provenant de sources diverses sont intégrés dans le processus réflexif (Perrenoud, 1994).</a:t>
            </a:r>
            <a:endParaRPr lang="fr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" sz="1800" b="1">
                <a:ea typeface="+mn-lt"/>
                <a:cs typeface="+mn-lt"/>
              </a:rPr>
              <a:t> Dans quelle mesure les pratiques réflexives peuvent-elles réduire les écarts entre théorie et pratique ?</a:t>
            </a:r>
            <a:endParaRPr lang="fr" b="1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" sz="1800" b="1">
                <a:ea typeface="+mn-lt"/>
                <a:cs typeface="+mn-lt"/>
              </a:rPr>
              <a:t>Comment la pratique réflexive contribue-t-elle au développement professionnel des enseignants ?</a:t>
            </a:r>
            <a:endParaRPr lang="fr" sz="1800" b="1">
              <a:ea typeface="Calibri"/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6A838D6-164A-65A5-F580-1D6A66470FF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9922588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7342F6-A358-4A3A-80CA-E29FB5441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4FDE289C-3FF3-C5E4-DEA6-4B36243F5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F2072259-C13C-E1A2-67EA-1D0493407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2924F32D-F5C7-27C6-8A4E-7B663FE14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097760B1-9B1D-636D-037A-6A4047FF0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7EA41B9-314B-CE61-21E7-8CBB8737B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5C636621-AB5E-3AC2-2029-12677BC0E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2FB79E19-CC49-D96B-CC8A-2B5FEAE1A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5BC5AA5A-0162-6E77-01F6-92EE0F4C1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9720E59F-674C-F646-AB90-2A8C2859C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2FF25E7C-1BAF-B241-97CF-5680D6C2F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85272D56-985B-6A34-A196-4AC94E3E61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B638822-EED5-CCFE-08A9-8B1B587CEF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21C61227-501C-808E-361D-263398A97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3F04D89A-C3BB-3B7F-3A5E-6D5F64C189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DC4AD7D6-4BE2-98D0-341E-F8E6B2687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05356197-5DFB-DF0D-6A09-C7EAB659D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3DDEBD9A-2A40-B8A5-BAB0-E61F93607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B6E9927B-4909-F932-E910-7C4A35B9A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B8E43C85-6168-A028-662B-C7DF17009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773ED37F-09BA-0BEB-75A7-059FA20AF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7E28C4F-801B-A9B3-BB35-11E7E1DCC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1A23A2FA-1C92-2A69-DFC7-B8DB35C4C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8AFBEB9A-0686-114C-91B8-3CAB0A245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CFE495A0-1D0D-DA10-7C22-A728BF3D1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1052826-D6EA-A0A8-8A0A-88AE4D6D8C11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7FEAC62-911A-514F-5DBA-F15E7EC6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EC3BCB-3407-F2FD-19FB-85C4CAB9A7C3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55408" y="907767"/>
            <a:ext cx="11251595" cy="32778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" b="1">
                <a:latin typeface="Calibri"/>
                <a:ea typeface="Calibri"/>
                <a:cs typeface="Calibri"/>
              </a:rPr>
              <a:t>Absence de soutien et formation continue après être l'entrée dans le métier </a:t>
            </a:r>
            <a:r>
              <a:rPr lang="fr-FR" b="1">
                <a:latin typeface="Calibri"/>
                <a:ea typeface="Calibri"/>
                <a:cs typeface="Calibri"/>
              </a:rPr>
              <a:t> </a:t>
            </a:r>
            <a:r>
              <a:rPr lang="fr-FR" sz="1600">
                <a:latin typeface="Calibri"/>
                <a:ea typeface="Calibri"/>
                <a:cs typeface="Calibri"/>
              </a:rPr>
              <a:t>(</a:t>
            </a:r>
            <a:r>
              <a:rPr lang="fr-FR" sz="1600" err="1">
                <a:latin typeface="Calibri"/>
                <a:ea typeface="Calibri"/>
                <a:cs typeface="Calibri"/>
              </a:rPr>
              <a:t>Derobertmasure</a:t>
            </a:r>
            <a:r>
              <a:rPr lang="fr-FR" sz="1600">
                <a:latin typeface="Calibri"/>
                <a:ea typeface="Calibri"/>
                <a:cs typeface="Calibri"/>
              </a:rPr>
              <a:t> &amp; </a:t>
            </a:r>
            <a:r>
              <a:rPr lang="fr-FR" sz="1600" err="1">
                <a:latin typeface="Calibri"/>
                <a:ea typeface="Calibri"/>
                <a:cs typeface="Calibri"/>
              </a:rPr>
              <a:t>Demeuse</a:t>
            </a:r>
            <a:r>
              <a:rPr lang="fr-FR" sz="1600">
                <a:latin typeface="Calibri"/>
                <a:ea typeface="Calibri"/>
                <a:cs typeface="Calibri"/>
              </a:rPr>
              <a:t>, 2017).</a:t>
            </a:r>
            <a:r>
              <a:rPr lang="fr-FR" b="1">
                <a:latin typeface="Calibri"/>
                <a:ea typeface="Calibri"/>
                <a:cs typeface="Calibri"/>
              </a:rPr>
              <a:t>: </a:t>
            </a:r>
            <a:endParaRPr lang="fr-FR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fr-FR" b="1">
              <a:ea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>
                <a:ea typeface="+mn-lt"/>
                <a:cs typeface="+mn-lt"/>
              </a:rPr>
              <a:t>L'encadrement ne doit pas s’arrêter après la formation initiale, mais se poursuivre durant les premières années de la profession.</a:t>
            </a:r>
            <a:endParaRPr lang="fr-FR">
              <a:ea typeface="Calibri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>
                <a:ea typeface="+mn-lt"/>
                <a:cs typeface="+mn-lt"/>
              </a:rPr>
              <a:t>Certains réseaux d’enseignement souhaitent conserver leurs prérogatives d’employeur, freinant ainsi la mise en place de formations continues encadrées par des opérateurs externes.</a:t>
            </a:r>
            <a:endParaRPr lang="fr-FR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fr-FR">
              <a:ea typeface="Calibri"/>
              <a:cs typeface="Calibri"/>
            </a:endParaRPr>
          </a:p>
          <a:p>
            <a:pPr>
              <a:buFont typeface="Calibri" panose="020B0604020202020204" pitchFamily="34" charset="0"/>
              <a:buChar char="-"/>
            </a:pPr>
            <a:endParaRPr lang="fr-FR"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ea typeface="Calibri"/>
                <a:cs typeface="Calibri"/>
              </a:rPr>
              <a:t>Pourquoi ne pas prolonger l'encadrement tout au long de la carrière ?</a:t>
            </a:r>
            <a:endParaRPr lang="fr-FR" sz="280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8E22D7B-A8F9-E739-37D4-F2BC76F5C11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070752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0E10FD-5217-EC3C-CB80-7C9D46F7E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A14EFAE8-8DAE-2952-5799-0EE115CE2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43F087FF-3CEE-6474-AB0D-9F718C655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39DE79D3-567C-5D3B-9DF3-1A24EA5A6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AF6911F1-D032-34EB-4740-4C9200088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E018BDFA-9AAF-0556-281D-58F12A72D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407C7D15-6C8F-F94E-CB0A-D92FB4F05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3E719AE4-C904-AC13-1E43-9875AEBC1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CF2488ED-B6FC-5594-A0AD-FED5A9D82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54D42C2-3239-7F3F-7D48-917ECC4E56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142E5079-9750-062D-BF1D-26D0803D9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3CC0503-E4EA-F52F-87D3-8D8A5D2D0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1491C0A0-19D6-4A34-2C91-126D2A50EA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450C9F85-A18B-B4EA-297A-37309F17DD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7AE472AA-A61E-71E7-B8BB-1DD6AF7EC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D233F31A-CF96-7F70-9772-78E687A87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274F0CDA-6052-5BF5-B6C6-259FD136B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974C7A92-4C86-33CD-7BF0-FB7CDCDEF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DCB35C12-115D-AA95-F2AA-0FEE727BF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9990C4AE-41C7-782D-7723-7300CD5EDA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6F967F2B-46E8-F910-32D4-FF6E3C51F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9A89C7A-51F1-F1F3-4CE8-D893F9DA1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7B9866F7-7113-B8A5-967A-0C88AD489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43FD5722-D962-8A7E-11E6-0B31E5983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50341A92-C05B-D500-9583-03A243D0C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26788BA1-CA95-721F-2DD9-8C3CEC61057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C86E92A-C79E-150E-8C5F-A7ECFBA3B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26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D61711-CD0C-EC40-555D-DAE445F1C6F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55408" y="907767"/>
            <a:ext cx="11251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fr-FR" sz="280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B423BC5-53EE-3303-8FC7-C08AC1AE7CB2}"/>
              </a:ext>
            </a:extLst>
          </p:cNvPr>
          <p:cNvSpPr txBox="1"/>
          <p:nvPr/>
        </p:nvSpPr>
        <p:spPr>
          <a:xfrm>
            <a:off x="755408" y="907767"/>
            <a:ext cx="11251594" cy="59586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" sz="2000" b="1">
                <a:latin typeface="Calibri"/>
                <a:ea typeface="Calibri"/>
                <a:cs typeface="Calibri"/>
              </a:rPr>
              <a:t>Manque de ressources pour assurer le poste d’enseignant et s’adapter aux besoins des apprenants </a:t>
            </a:r>
            <a:r>
              <a:rPr lang="fr" sz="1600">
                <a:latin typeface="Calibri"/>
                <a:ea typeface="Calibri"/>
                <a:cs typeface="Calibri"/>
              </a:rPr>
              <a:t>(</a:t>
            </a:r>
            <a:r>
              <a:rPr lang="fr" sz="1600" err="1">
                <a:latin typeface="Calibri"/>
                <a:ea typeface="Calibri"/>
                <a:cs typeface="Calibri"/>
              </a:rPr>
              <a:t>Stronge</a:t>
            </a:r>
            <a:r>
              <a:rPr lang="fr" sz="1600">
                <a:latin typeface="Calibri"/>
                <a:ea typeface="Calibri"/>
                <a:cs typeface="Calibri"/>
              </a:rPr>
              <a:t>, Ward et Grant, 2011)</a:t>
            </a:r>
            <a:r>
              <a:rPr lang="fr" sz="1600" b="1">
                <a:latin typeface="Calibri"/>
                <a:ea typeface="Calibri"/>
                <a:cs typeface="Calibri"/>
              </a:rPr>
              <a:t>:</a:t>
            </a:r>
            <a:r>
              <a:rPr lang="fr" sz="2000" b="1">
                <a:latin typeface="Calibri"/>
                <a:ea typeface="Calibri"/>
                <a:cs typeface="Calibri"/>
              </a:rPr>
              <a:t>  </a:t>
            </a:r>
            <a:endParaRPr lang="fr" sz="1800" b="1">
              <a:ea typeface="+mn-lt"/>
              <a:cs typeface="+mn-lt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+mn-lt"/>
                <a:cs typeface="+mn-lt"/>
              </a:rPr>
              <a:t>Complexité de la profession enseignante :</a:t>
            </a:r>
            <a:endParaRPr lang="fr-FR" sz="1800"/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Multiples tâches : planification, gestion de classe, évaluation, etc.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Charge de travail élevée, particulièrement pour les nouveaux enseignants.</a:t>
            </a:r>
            <a:endParaRPr lang="fr-FR" sz="1800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ea typeface="+mn-lt"/>
                <a:cs typeface="+mn-lt"/>
              </a:rPr>
              <a:t>Défis spécifiques aux nouveaux enseignants :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Moins d’expérience et d’outils comparé aux enseignants expérimentés.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Difficulté à élaborer des stratégies de planification et d’intervention.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Temps supplémentaire requis pour : </a:t>
            </a:r>
            <a:r>
              <a:rPr lang="fr-FR">
                <a:ea typeface="+mn-lt"/>
                <a:cs typeface="+mn-lt"/>
              </a:rPr>
              <a:t>u</a:t>
            </a:r>
            <a:r>
              <a:rPr lang="fr-FR" sz="1800">
                <a:ea typeface="+mn-lt"/>
                <a:cs typeface="+mn-lt"/>
              </a:rPr>
              <a:t>ne gestion de classe efficace</a:t>
            </a:r>
            <a:r>
              <a:rPr lang="fr-FR">
                <a:ea typeface="+mn-lt"/>
                <a:cs typeface="+mn-lt"/>
              </a:rPr>
              <a:t> ; u</a:t>
            </a:r>
            <a:r>
              <a:rPr lang="fr-FR" sz="1800">
                <a:ea typeface="+mn-lt"/>
                <a:cs typeface="+mn-lt"/>
              </a:rPr>
              <a:t>ne planification hebdomadaire</a:t>
            </a:r>
            <a:r>
              <a:rPr lang="fr-FR">
                <a:ea typeface="+mn-lt"/>
                <a:cs typeface="+mn-lt"/>
              </a:rPr>
              <a:t> ; u</a:t>
            </a:r>
            <a:r>
              <a:rPr lang="fr-FR" sz="1800">
                <a:ea typeface="+mn-lt"/>
                <a:cs typeface="+mn-lt"/>
              </a:rPr>
              <a:t>ne conception d’évaluations.</a:t>
            </a:r>
            <a:endParaRPr lang="fr-FR" sz="1800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 b="1">
                <a:latin typeface="Calibri"/>
                <a:ea typeface="+mn-lt"/>
                <a:cs typeface="+mn-lt"/>
              </a:rPr>
              <a:t>Conséquences</a:t>
            </a:r>
            <a:r>
              <a:rPr lang="fr-FR" sz="1800" b="1">
                <a:ea typeface="+mn-lt"/>
                <a:cs typeface="+mn-lt"/>
              </a:rPr>
              <a:t>  :</a:t>
            </a:r>
            <a:endParaRPr lang="fr-FR" sz="1800">
              <a:ea typeface="Calibri" panose="020F0502020204030204"/>
              <a:cs typeface="Calibri" panose="020F0502020204030204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Augmentation du sentiment d’incompétence pédagogique.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Impact négatif sur le sentiment d’efficacité personnelle.</a:t>
            </a:r>
            <a:endParaRPr lang="fr-FR" sz="1800">
              <a:ea typeface="Calibri"/>
              <a:cs typeface="Calibri"/>
            </a:endParaRPr>
          </a:p>
          <a:p>
            <a:pPr marL="685800" lvl="1" algn="just">
              <a:lnSpc>
                <a:spcPct val="150000"/>
              </a:lnSpc>
            </a:pPr>
            <a:r>
              <a:rPr lang="fr-FR" sz="1800">
                <a:ea typeface="+mn-lt"/>
                <a:cs typeface="+mn-lt"/>
              </a:rPr>
              <a:t>Source de stress et d’épuisement professionnel.</a:t>
            </a:r>
            <a:endParaRPr lang="fr-FR" sz="2000" b="1">
              <a:ea typeface="Calibri"/>
              <a:cs typeface="Calibri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1417DBC-5330-3490-9EA9-1BBD0EE383A1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3583771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3D6B19-C7C9-46D4-BBE7-FAA39DA97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A4D6C604-050D-F1CE-F0E6-755BD7961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B45697D-ADDE-5253-9927-9F21FC6DA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9A500D2F-E755-07C1-D531-FD3800CC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D3B3883D-4D40-7DB9-33CE-1BA88F8BE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2C847F95-2F1F-8AB2-BD62-0D5145710D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2B61203-8F3E-DC59-8494-571E34FEC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3A372B84-AA01-DE0E-103D-24ABFF255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057AB761-B9BD-E226-164B-41C7536F5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C81922C0-2C75-3853-270F-DB26D8869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FAC333B-BDAC-92FE-AFD4-3AF648004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D4E5743D-55CF-DC71-81A6-865BA64C23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5F4232DA-5CCB-4F9C-5687-614D95E97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579B44F5-5301-D009-AE03-423D03ABC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90AB2F8-77FA-A9C7-A96D-89D3FFF31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362382E4-B48E-7334-DBA4-C2A60A4CF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F1A264C-077F-0E2B-C3F8-B42273385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D6E0D9B-E4AA-15A9-E730-574FEC797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D5A3CA3C-8C27-555C-402E-56426EF00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3A27A67A-6B20-376B-C06A-FE51258B8C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09A6F46C-52DF-68EA-9864-8E591982B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0736EEA-839A-C601-E4EB-C4861222A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117C9E35-041E-BDFF-6A5B-D776BBCB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818F7897-A8F9-4305-98A5-473C371A6A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08733D9A-9E40-4DEA-2004-F1002C645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F156F83-EF16-DEAD-B2CD-30BE1191D5DD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9D5A57E-CA5D-7FBB-EDDC-2E5D4604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27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DFD854C-56FE-03D4-74E8-87F6E7B58EC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55408" y="907767"/>
            <a:ext cx="11251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fr-FR" sz="280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F1230B-5DEC-297F-A1BB-890B0C12A69B}"/>
              </a:ext>
            </a:extLst>
          </p:cNvPr>
          <p:cNvSpPr txBox="1"/>
          <p:nvPr/>
        </p:nvSpPr>
        <p:spPr>
          <a:xfrm>
            <a:off x="755408" y="806167"/>
            <a:ext cx="11251594" cy="4661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>
                <a:ea typeface="Calibri"/>
                <a:cs typeface="Calibri"/>
              </a:rPr>
              <a:t>Pourquoi la complexité des tâches enseignantes n’est- elle pas suffisamment prise en compte lors de la formation initiale ?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>
                <a:ea typeface="Calibri"/>
                <a:cs typeface="Calibri"/>
              </a:rPr>
              <a:t>Le mentorat ou le compagnonnage avec des enseignants expérimentés pourrait – il être une solution efficace ? Pourquoi ?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 b="1">
                <a:ea typeface="Calibri"/>
                <a:cs typeface="Calibri"/>
              </a:rPr>
              <a:t>Que pourraient faire les institutions scolaires pour aider les débutants à acquérir rapidement des compétences pratiques ?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>
                <a:ea typeface="Calibri"/>
                <a:cs typeface="Calibri"/>
              </a:rPr>
              <a:t>Quelles seraient les stratégies efficaces pour préserver la motivation des enseignants dans les premières années de leur carrière ?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>
                <a:ea typeface="Calibri"/>
                <a:cs typeface="Calibri"/>
              </a:rPr>
              <a:t>Quels types de formations ou d’interventions pourraient réduire le sentiment d’incompétence des nouveaux enseignants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4EE6EEF-9FA8-D95A-23D6-7900DD29231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688541" y="129503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400" b="1"/>
              <a:t>III.</a:t>
            </a: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Manque à la </a:t>
            </a:r>
            <a:r>
              <a:rPr kumimoji="0" lang="fr-FR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US" sz="2400" b="1" err="1">
                <a:ea typeface="+mn-lt"/>
                <a:cs typeface="+mn-lt"/>
              </a:rPr>
              <a:t>rmation</a:t>
            </a:r>
            <a:r>
              <a:rPr lang="en-US" sz="2400" b="1">
                <a:ea typeface="+mn-lt"/>
                <a:cs typeface="+mn-lt"/>
              </a:rPr>
              <a:t> – Ce que la </a:t>
            </a:r>
            <a:r>
              <a:rPr lang="fr-FR" sz="2400" b="1">
                <a:ea typeface="Calibri"/>
                <a:cs typeface="Calibri"/>
              </a:rPr>
              <a:t>recherche met en avant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fr-FR" sz="24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1669490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A2B7B8-C470-2DD9-6378-4FF630A7B7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DE011F13-ECEC-94E3-BB4F-44394C231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258B85B2-1B02-96A5-36A4-D9C023042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27B1E675-5DAB-877C-A081-6803CAD9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8BFD3B5E-55CA-A6B3-F462-9778AC19CF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6E5C8178-69A2-ED42-B1C4-03BD09257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8F87775C-EB9D-AD4D-4E20-FD16890DD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843CF4C-2981-FA4A-66EC-7CFA22083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502904EA-FCC1-969C-00E0-20AAED324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1E997232-7FF2-C820-B2F8-475341BFA5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5106A46-F53B-6863-65A9-2B276A368A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6C935935-DB3D-0984-7482-0F214E56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905A506F-54B4-677E-4B56-BD809A3D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80EDF9C7-6F0A-7C65-2DE0-B508DF127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A2EC0D18-DB80-FC35-D19C-38C20445C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402DF35-83D6-84A3-796E-425C1D633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B9A5191A-F3A8-1910-C924-B16980E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ED44FF7C-ECDA-EAFC-67E9-26365089B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C7B26B51-7B0A-7B59-F799-31CA72E84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602E7C4A-0F8A-CEEA-38FE-2CA4871FB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F4BE6362-DC84-710B-7FE6-6B93337EC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7999FEF-A6CB-A164-054B-024B94EB3F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154ADAEF-D192-64FA-ED63-0230D7E926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3DC42D82-9B6C-C2F0-B20C-F23908E190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16BF5802-ED39-C18D-9899-C920FC7D4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F96E67D-2B75-73A7-FDCC-B6128397F77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532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EC638905-B2A5-2708-D392-1FAF13A71CA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055298" y="67171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>
                <a:solidFill>
                  <a:prstClr val="black"/>
                </a:solidFill>
                <a:latin typeface="Calibri" panose="020F0502020204030204"/>
              </a:rPr>
              <a:t>CONCLUSION</a:t>
            </a: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10F1F3A-1EC2-DD5F-8ED2-8A32802E025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08571" y="787106"/>
            <a:ext cx="11191379" cy="58663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fr" b="1">
                <a:ea typeface="+mn-lt"/>
                <a:cs typeface="+mn-lt"/>
              </a:rPr>
              <a:t>Importance des stages dans la formation initiale </a:t>
            </a:r>
            <a:r>
              <a:rPr lang="fr" sz="1600">
                <a:latin typeface="Calibri"/>
                <a:ea typeface="+mn-lt"/>
                <a:cs typeface="Calibri"/>
              </a:rPr>
              <a:t>(</a:t>
            </a:r>
            <a:r>
              <a:rPr lang="fr" sz="1600" err="1">
                <a:latin typeface="Calibri"/>
                <a:ea typeface="+mn-lt"/>
                <a:cs typeface="Times New Roman"/>
              </a:rPr>
              <a:t>Vanmeerhaeghe</a:t>
            </a:r>
            <a:r>
              <a:rPr lang="fr" sz="1600">
                <a:latin typeface="Calibri"/>
                <a:ea typeface="+mn-lt"/>
                <a:cs typeface="Times New Roman"/>
              </a:rPr>
              <a:t>, 2023)</a:t>
            </a:r>
            <a:r>
              <a:rPr lang="fr" b="1">
                <a:ea typeface="+mn-lt"/>
                <a:cs typeface="+mn-lt"/>
              </a:rPr>
              <a:t> :</a:t>
            </a:r>
            <a:endParaRPr lang="fr" b="1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Les stages sont essentiels pour développer les compétences professionnelles des futurs enseignants.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En Belgique francophone, un stage de longue durée sera intégré en fin de formation pour favoriser l’insertion professionnelle et réduire les abandons précoces des enseignants </a:t>
            </a:r>
            <a:r>
              <a:rPr lang="fr" sz="1600">
                <a:ea typeface="+mn-lt"/>
                <a:cs typeface="+mn-lt"/>
              </a:rPr>
              <a:t>(FWB, 2021).</a:t>
            </a:r>
            <a:endParaRPr lang="fr" sz="1600">
              <a:ea typeface="Calibri" panose="020F0502020204030204"/>
              <a:cs typeface="Calibri" panose="020F0502020204030204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latin typeface="Calibri"/>
                <a:ea typeface="Calibri"/>
                <a:cs typeface="Calibri"/>
              </a:rPr>
              <a:t>Cela permettra d'avoir une formation plus intégrée et soutenue, d’où le passage à 4 ans.</a:t>
            </a:r>
          </a:p>
          <a:p>
            <a:pPr algn="just">
              <a:lnSpc>
                <a:spcPct val="150000"/>
              </a:lnSpc>
            </a:pPr>
            <a:endParaRPr lang="fr" sz="600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Suite au rapport OCDE de 1989 (OCDE, 1989), les stages ont été renforcés (augmentation du volume, gradation et présence durant toute la formation).</a:t>
            </a:r>
            <a:endParaRPr lang="fr">
              <a:ea typeface="Calibri" panose="020F0502020204030204"/>
              <a:cs typeface="Calibri" panose="020F0502020204030204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latin typeface="Calibri"/>
                <a:ea typeface="Calibri"/>
                <a:cs typeface="Calibri"/>
              </a:rPr>
              <a:t>Enjeux : améliorer les compétences du futur enseignant, plus en lien avec un système éducatif récemment réformé. </a:t>
            </a:r>
            <a:endParaRPr lang="fr" sz="600">
              <a:latin typeface="Calibri"/>
              <a:ea typeface="Calibri"/>
              <a:cs typeface="Calibri"/>
            </a:endParaRPr>
          </a:p>
          <a:p>
            <a:pPr algn="just">
              <a:lnSpc>
                <a:spcPct val="150000"/>
              </a:lnSpc>
            </a:pPr>
            <a:r>
              <a:rPr lang="fr" b="1">
                <a:ea typeface="+mn-lt"/>
                <a:cs typeface="+mn-lt"/>
              </a:rPr>
              <a:t>Lien entre théorie et pratique </a:t>
            </a:r>
            <a:r>
              <a:rPr lang="fr" sz="1600">
                <a:latin typeface="Calibri"/>
                <a:ea typeface="+mn-lt"/>
                <a:cs typeface="+mn-lt"/>
              </a:rPr>
              <a:t>(</a:t>
            </a:r>
            <a:r>
              <a:rPr lang="fr" sz="1600" err="1">
                <a:latin typeface="Calibri"/>
                <a:ea typeface="+mn-lt"/>
                <a:cs typeface="Times New Roman"/>
              </a:rPr>
              <a:t>Vanmeerhaeghe</a:t>
            </a:r>
            <a:r>
              <a:rPr lang="fr" sz="1600">
                <a:latin typeface="Calibri"/>
                <a:ea typeface="+mn-lt"/>
                <a:cs typeface="Times New Roman"/>
              </a:rPr>
              <a:t>, 2023) </a:t>
            </a:r>
            <a:r>
              <a:rPr lang="fr" b="1">
                <a:latin typeface="Calibri"/>
                <a:ea typeface="+mn-lt"/>
                <a:cs typeface="+mn-lt"/>
              </a:rPr>
              <a:t>:</a:t>
            </a:r>
            <a:endParaRPr lang="fr" b="1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Objectif de créer un master professionnel avec alternance entre milieu académique et professionnel.</a:t>
            </a:r>
            <a:endParaRPr lang="fr">
              <a:ea typeface="Calibri" panose="020F0502020204030204"/>
              <a:cs typeface="Calibri" panose="020F0502020204030204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Formation basée sur l’immersion en milieu professionnel avec accompagnement de mentors.</a:t>
            </a:r>
            <a:endParaRPr lang="fr">
              <a:ea typeface="Calibri" panose="020F0502020204030204"/>
              <a:cs typeface="Calibri" panose="020F0502020204030204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ea typeface="+mn-lt"/>
                <a:cs typeface="+mn-lt"/>
              </a:rPr>
              <a:t>Harmonisation des formations pour réduire les ruptures d’apprentissages à différents niveaux scolaires.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">
                <a:latin typeface="Calibri"/>
                <a:ea typeface="Calibri"/>
                <a:cs typeface="Calibri"/>
              </a:rPr>
              <a:t>Etablir des partenariats entre les hautes écoles et les écoles de stages.  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0BCA288-6D56-A53A-87EA-F110F48A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747755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446D2B-67E2-EAB3-1787-156A98E36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4B64468-8781-E21C-6DA7-976DFFE8C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17B12CE8-F171-CC6F-05A4-3FD5D8F48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5728A931-5D40-344E-C921-694A0B465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6DDAE3BB-F46A-6BDB-A95D-5632268AA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7EEA164-FD19-F16F-B3CF-D0F37AE071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17691A-306B-20CE-43DF-99C3BC08F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E0BCDB45-8B5C-2DF4-97A8-0ABFD42B3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C476B2CA-0671-E0D2-DC2E-7B2AF550B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013E67E0-3277-810E-F5E6-354D646B0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53E503F-AFBC-8389-7DC8-48799CB84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655FD3E0-A280-3219-D221-E8D6F1C0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D6BE9438-67D2-42D0-D275-C1012EFC82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13D002D-DB75-07EE-99AB-C3B86122E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17B2E86A-B07F-2ACE-A06C-62A1B5EC8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F7CAADBE-F5BD-E879-1D41-5E1857541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5AF228CD-E158-A3CE-3134-9EAC73F90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79F3C11E-A2DD-67D3-4CA1-6CFACBF73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2FCF2CD-BF75-022E-6D49-C9834B5063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48D911FB-C59F-7661-F060-6CD8228A6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F1E2FD54-06D8-BA9D-1C85-E0AC0489AB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E7D2BB4-BF18-9377-F65E-6D800629F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780F5902-6C3D-62CA-7648-07F4EF33EA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1AF0DAB5-37D2-E57A-D9C4-E9E00E70F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965BE1DF-1EF8-DB8A-F98C-2B2C3611E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8303746-EF4B-2F3B-AEB0-0240F0B3BBC1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532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0F1216D-2DEF-7B43-C94C-66003D9F6AE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055298" y="67171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>
                <a:solidFill>
                  <a:prstClr val="black"/>
                </a:solidFill>
                <a:latin typeface="Calibri" panose="020F0502020204030204"/>
              </a:rPr>
              <a:t>CONCLUSION</a:t>
            </a: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C0A6467-99FA-2ECE-7E7B-1FBBA2579D9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08571" y="787106"/>
            <a:ext cx="11191379" cy="46198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" sz="1800" b="1">
                <a:ea typeface="Calibri"/>
                <a:cs typeface="Calibri"/>
              </a:rPr>
              <a:t>Amélioration du système éducatif </a:t>
            </a:r>
            <a:r>
              <a:rPr lang="fr" sz="1600">
                <a:ea typeface="Calibri"/>
                <a:cs typeface="Calibri"/>
              </a:rPr>
              <a:t>(</a:t>
            </a:r>
            <a:r>
              <a:rPr lang="fr-FR" sz="1600" err="1">
                <a:ea typeface="Calibri"/>
                <a:cs typeface="Calibri"/>
              </a:rPr>
              <a:t>Vanmeerhaegen</a:t>
            </a:r>
            <a:r>
              <a:rPr lang="fr-FR" sz="1600">
                <a:ea typeface="Calibri"/>
                <a:cs typeface="Calibri"/>
              </a:rPr>
              <a:t>, 2023)</a:t>
            </a:r>
            <a:r>
              <a:rPr lang="fr" sz="1800" b="1">
                <a:ea typeface="Calibri"/>
                <a:cs typeface="Calibri"/>
              </a:rPr>
              <a:t>:</a:t>
            </a:r>
            <a:endParaRPr lang="fr" sz="1800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1800">
                <a:ea typeface="Calibri"/>
                <a:cs typeface="Calibri"/>
              </a:rPr>
              <a:t>Objectifs des stages et de la formation : réduire les inégalités scolaires en développant des pratiques d’enseignement adaptées.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1800">
                <a:ea typeface="Calibri"/>
                <a:cs typeface="Calibri"/>
              </a:rPr>
              <a:t>Importance d’une régulation de ses pratiques en fonction des apprentissages des élèves.</a:t>
            </a:r>
          </a:p>
          <a:p>
            <a:pPr algn="just">
              <a:lnSpc>
                <a:spcPct val="150000"/>
              </a:lnSpc>
            </a:pPr>
            <a:r>
              <a:rPr lang="fr" sz="1800" b="1">
                <a:ea typeface="Calibri"/>
                <a:cs typeface="Calibri"/>
              </a:rPr>
              <a:t>Partenariat entre institutions</a:t>
            </a:r>
            <a:r>
              <a:rPr lang="fr" sz="1800">
                <a:ea typeface="Calibri"/>
                <a:cs typeface="Calibri"/>
              </a:rPr>
              <a:t> </a:t>
            </a:r>
            <a:r>
              <a:rPr lang="fr" sz="1600">
                <a:ea typeface="Calibri"/>
                <a:cs typeface="Calibri"/>
              </a:rPr>
              <a:t>(Goodman, 1985):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1800">
                <a:ea typeface="Calibri"/>
                <a:cs typeface="Calibri"/>
              </a:rPr>
              <a:t>Renforcer les partenariats  entre les hautes écoles et les écoles de stage pour améliorer l’encadrement des stagiaires.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>
                <a:ea typeface="Calibri"/>
                <a:cs typeface="Calibri"/>
              </a:rPr>
              <a:t>Renforcer la compréhension des attentes entre stagiaires, maitres de stage et formateurs. </a:t>
            </a:r>
            <a:endParaRPr lang="fr-FR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>
                <a:ea typeface="Calibri"/>
                <a:cs typeface="Calibri"/>
              </a:rPr>
              <a:t>Élaborer des outils pour explorer les représentations des acteurs </a:t>
            </a:r>
            <a:r>
              <a:rPr lang="fr-FR" sz="1600">
                <a:ea typeface="Calibri"/>
                <a:cs typeface="Calibri"/>
              </a:rPr>
              <a:t>(Zay, 1994 cité par </a:t>
            </a:r>
            <a:r>
              <a:rPr lang="fr-FR" sz="1600" err="1">
                <a:ea typeface="Calibri"/>
                <a:cs typeface="Calibri"/>
              </a:rPr>
              <a:t>Vanmeerhaegen</a:t>
            </a:r>
            <a:r>
              <a:rPr lang="fr-FR" sz="1600">
                <a:ea typeface="Calibri"/>
                <a:cs typeface="Calibri"/>
              </a:rPr>
              <a:t>, 2023).</a:t>
            </a:r>
          </a:p>
          <a:p>
            <a:pPr algn="just">
              <a:lnSpc>
                <a:spcPct val="150000"/>
              </a:lnSpc>
            </a:pPr>
            <a:r>
              <a:rPr lang="fr" sz="1800" b="1">
                <a:ea typeface="Calibri"/>
                <a:cs typeface="Calibri"/>
              </a:rPr>
              <a:t>Formation des maîtres de stage</a:t>
            </a:r>
            <a:r>
              <a:rPr lang="fr" b="1">
                <a:ea typeface="Calibri"/>
                <a:cs typeface="Calibri"/>
              </a:rPr>
              <a:t>  </a:t>
            </a:r>
            <a:r>
              <a:rPr lang="fr" sz="1800" b="1">
                <a:ea typeface="Calibri"/>
                <a:cs typeface="Calibri"/>
              </a:rPr>
              <a:t>: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" sz="1800">
                <a:ea typeface="Calibri"/>
                <a:cs typeface="Calibri"/>
              </a:rPr>
              <a:t>En Belgique : réflexion en cours sur un référentiel de compétences pour les maîtres de stage </a:t>
            </a:r>
            <a:r>
              <a:rPr lang="fr" sz="1600">
                <a:ea typeface="Calibri"/>
                <a:cs typeface="Calibri"/>
              </a:rPr>
              <a:t>(</a:t>
            </a:r>
            <a:r>
              <a:rPr lang="fr" sz="1600" err="1">
                <a:ea typeface="Calibri"/>
                <a:cs typeface="Calibri"/>
              </a:rPr>
              <a:t>Baco</a:t>
            </a:r>
            <a:r>
              <a:rPr lang="fr" sz="1600">
                <a:ea typeface="Calibri"/>
                <a:cs typeface="Calibri"/>
              </a:rPr>
              <a:t> et al., 2023).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F3713C0-04EF-0267-5BFC-92DB85299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0093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96DC2E3-080A-C441-77C2-31715043ABE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6F594874-48AC-0D9A-5EEA-C6C2A0EABCC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43112" y="306115"/>
            <a:ext cx="490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/>
              <a:t>INTRODUCTION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5ED564-6C97-1949-60BF-71284CD7DC1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60804" y="3254745"/>
            <a:ext cx="10677363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/>
              <a:t>Objectifs</a:t>
            </a:r>
            <a:r>
              <a:rPr lang="fr-FR"/>
              <a:t> 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Questionner la réforme, plus spécifiquement la plus-value des stages et le passage à 4 années.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Délimiter 3 dimensions liant les stages à la rentrée en fonction des nouveaux enseignants.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/>
              <a:t>Mettre en relation ce que préconise la recherche sur les stages et la réforme.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3FF401F-CAB4-3ACB-B59B-C616CE5EC8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004643"/>
              </p:ext>
            </p:extLst>
          </p:nvPr>
        </p:nvGraphicFramePr>
        <p:xfrm>
          <a:off x="2032000" y="770285"/>
          <a:ext cx="8128000" cy="2880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61616D-E718-0F9D-0685-70D4935A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196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A94737-196A-6953-A5CC-18F6316F7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39492432-6E03-1D30-8FB2-F93D51685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3F697F3-DC75-4C48-B986-9E43E77219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66AAE710-43AA-13F3-0A80-418FA2DA3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8812A852-936B-E37C-5413-83A54FE9A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DF263A8-BD57-38A8-B0DC-854F04D6C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8608ACE7-DAD0-ABF3-6F19-57A346A073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56A3C821-F94A-63B6-37BA-21ABAEF0E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692FEABC-7CBA-9469-6727-476BC9CF5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175CC10D-460E-1CDC-C63A-EEEB476A0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8A7F6C25-2EB9-0FD1-AE55-24F46BC47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C96205C-C61F-B2DC-6CC5-6BE87F623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EDA955C3-7CCA-ED57-2C24-3D516F5C8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52EFB4EF-1CB7-47FF-98DE-951A47CDA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164C2C68-4F6D-A827-33DD-8E0F160F3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FF24961D-F48D-DF0A-500E-5070B2B1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FEE9B9C8-A0BD-A172-1C7D-C5E6D22B2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AE33A4BD-0BF8-7CEF-72AB-731A429C93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9A6FB3BE-D8A0-8F31-6A71-E6A39C38F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3C121229-57FB-8A53-584D-C7E0BA798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235AAEF-EA76-D29C-613D-6F7664AFE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B1B27EA-F979-609A-F309-8F3AD2757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C9EBD046-0DFA-FACA-594A-A02B6CD3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CAE9BCD9-8B86-F015-035D-E6D57A32B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5242503F-8574-CF32-02F4-271314BA7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C06B7FE-5B7F-D10A-E97A-EEFB7D19BC9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532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F485D261-0187-6F64-64B0-4F5D1B3404C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055298" y="67171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>
                <a:solidFill>
                  <a:prstClr val="black"/>
                </a:solidFill>
                <a:latin typeface="Calibri" panose="020F0502020204030204"/>
              </a:rPr>
              <a:t>CONCLUSION</a:t>
            </a: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D82F509-B2B7-07CB-605C-A685DC79F68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40207" y="576151"/>
            <a:ext cx="11191379" cy="62818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1800" b="1">
                <a:ea typeface="Calibri" panose="020F0502020204030204"/>
                <a:cs typeface="Calibri" panose="020F0502020204030204"/>
              </a:rPr>
              <a:t>Formation continue</a:t>
            </a:r>
            <a:r>
              <a:rPr lang="fr-FR" sz="1400" b="1">
                <a:ea typeface="Calibri" panose="020F0502020204030204"/>
                <a:cs typeface="Calibri" panose="020F0502020204030204"/>
              </a:rPr>
              <a:t> </a:t>
            </a:r>
            <a:r>
              <a:rPr lang="fr-FR" sz="1600">
                <a:ea typeface="Calibri" panose="020F0502020204030204"/>
                <a:cs typeface="Calibri" panose="020F0502020204030204"/>
              </a:rPr>
              <a:t>(</a:t>
            </a:r>
            <a:r>
              <a:rPr lang="fr-FR" sz="1600" err="1">
                <a:ea typeface="Calibri" panose="020F0502020204030204"/>
                <a:cs typeface="Calibri" panose="020F0502020204030204"/>
              </a:rPr>
              <a:t>Braffey</a:t>
            </a:r>
            <a:r>
              <a:rPr lang="fr-FR" sz="1600">
                <a:ea typeface="Calibri" panose="020F0502020204030204"/>
                <a:cs typeface="Calibri" panose="020F0502020204030204"/>
              </a:rPr>
              <a:t> &amp; Littré, 2017) </a:t>
            </a:r>
            <a:r>
              <a:rPr lang="fr-FR" sz="1800">
                <a:ea typeface="Calibri" panose="020F0502020204030204"/>
                <a:cs typeface="Calibri" panose="020F0502020204030204"/>
              </a:rPr>
              <a:t>: </a:t>
            </a:r>
            <a:r>
              <a:rPr lang="fr-FR" sz="1800">
                <a:ea typeface="+mn-lt"/>
                <a:cs typeface="+mn-lt"/>
              </a:rPr>
              <a:t>Inciter les chefs d'établissement à élaborer des formations continues de longues durées pour les enseignants afin de  permettre 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Un aller-retour entre formation et pratique : </a:t>
            </a:r>
            <a:r>
              <a:rPr lang="fr-FR" sz="1800" b="1">
                <a:ea typeface="+mn-lt"/>
                <a:cs typeface="+mn-lt"/>
              </a:rPr>
              <a:t>« j’essaie, j’analyse, je confronte »</a:t>
            </a:r>
            <a:r>
              <a:rPr lang="fr-FR" sz="1800">
                <a:ea typeface="+mn-lt"/>
                <a:cs typeface="+mn-l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Un accompagnement post-formation pour optimiser les transferts dans la pratique.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Divers profils et compétences : recherche, terrain, réflexivité.</a:t>
            </a:r>
          </a:p>
          <a:p>
            <a:pPr>
              <a:lnSpc>
                <a:spcPct val="150000"/>
              </a:lnSpc>
            </a:pPr>
            <a:r>
              <a:rPr lang="fr-FR" sz="1800" b="1">
                <a:ea typeface="+mn-lt"/>
                <a:cs typeface="+mn-lt"/>
              </a:rPr>
              <a:t>La formation continue permet le développement de la réflexivité </a:t>
            </a:r>
            <a:r>
              <a:rPr lang="fr-FR" sz="1600">
                <a:ea typeface="+mn-lt"/>
                <a:cs typeface="+mn-lt"/>
              </a:rPr>
              <a:t>(</a:t>
            </a:r>
            <a:r>
              <a:rPr lang="fr-FR" sz="1600" err="1">
                <a:ea typeface="+mn-lt"/>
                <a:cs typeface="+mn-lt"/>
              </a:rPr>
              <a:t>Baffrey</a:t>
            </a:r>
            <a:r>
              <a:rPr lang="fr-FR" sz="1600">
                <a:ea typeface="+mn-lt"/>
                <a:cs typeface="+mn-lt"/>
              </a:rPr>
              <a:t> &amp; Littré, 2017) </a:t>
            </a:r>
            <a:r>
              <a:rPr lang="fr-FR" b="1">
                <a:ea typeface="+mn-lt"/>
                <a:cs typeface="+mn-lt"/>
              </a:rPr>
              <a:t>:</a:t>
            </a:r>
            <a:endParaRPr lang="fr-FR" sz="1800"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Réflexion sur la pratique et prise de conscience des apprentissages (métacognition).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Dialogue formalisé entre participants : enrichissement mutuel, nuances, reconsidération.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Accompagnement articulé pour développer une posture réflexive.</a:t>
            </a:r>
            <a:endParaRPr lang="fr-FR" sz="1800" b="1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fr-FR" sz="1800" b="1">
                <a:ea typeface="+mn-lt"/>
                <a:cs typeface="+mn-lt"/>
              </a:rPr>
              <a:t>Objectifs finaux de la formation</a:t>
            </a:r>
            <a:r>
              <a:rPr lang="fr-FR" sz="1600">
                <a:ea typeface="+mn-lt"/>
                <a:cs typeface="+mn-lt"/>
              </a:rPr>
              <a:t> ( </a:t>
            </a:r>
            <a:r>
              <a:rPr lang="fr-FR" sz="1600" err="1">
                <a:ea typeface="+mn-lt"/>
                <a:cs typeface="+mn-lt"/>
              </a:rPr>
              <a:t>Vanmeerhaegen</a:t>
            </a:r>
            <a:r>
              <a:rPr lang="fr-FR" sz="1600">
                <a:ea typeface="+mn-lt"/>
                <a:cs typeface="+mn-lt"/>
              </a:rPr>
              <a:t>, 2023) </a:t>
            </a:r>
            <a:r>
              <a:rPr lang="fr-FR" b="1">
                <a:ea typeface="+mn-lt"/>
                <a:cs typeface="+mn-lt"/>
              </a:rPr>
              <a:t>:</a:t>
            </a:r>
            <a:endParaRPr lang="fr-FR" sz="1800">
              <a:ea typeface="Calibri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Intégration des savoirs issus de la recherche dans les contenus de formation.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Formation comme objet d’étude pour ajustements et innovations.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Initiation des enseignants à la démarche de recherche (praticien-chercheur).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Calibri" panose="020F0502020204030204"/>
                <a:cs typeface="Calibri" panose="020F0502020204030204"/>
              </a:rPr>
              <a:t>Création d’interfaces entre savoirs scientifiques et pratique sur le terrain.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800">
                <a:ea typeface="+mn-lt"/>
                <a:cs typeface="+mn-lt"/>
              </a:rPr>
              <a:t>Favoriser la gestion de situations complexes par une articulation entre théorie et pratique.</a:t>
            </a:r>
            <a:endParaRPr lang="fr-FR" sz="18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0672607-785A-1CD4-1233-B84BDEE0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934384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F77B5D-91FD-99CD-6C1A-5656D54B8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6BD21DB8-F107-0A42-7839-071D6D812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5549A5D4-385F-B16C-B89C-9CE527564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F884ACA3-DD54-7C28-B4E4-1E3B5F2D3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D266CC91-4521-3931-33F2-D33410677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046E47CD-017C-2B00-8A82-95DEE77FA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24CEBA4-D76A-7897-BB49-53A4613A1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FF1A4AB2-2806-DBAD-AB00-7DD4D8DC0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58C837C3-3E2F-76EB-B874-24EFE4F1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922A9D26-6162-ED87-4EF6-DF2CA8DA8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8977A9F7-5F2A-02B0-0EB9-3B6454348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AB356877-228E-8C1F-EDD4-6E564FDB6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7ECFBBF-88AC-51D6-1C65-B79E5164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7DACAE5E-B495-ED8D-50A1-67EF5941C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16AB2F18-B77C-6408-D5DA-EC9579658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4EBFA97-5767-5C9B-0A3F-89DFA79C0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190D2CFC-5015-4545-DD5A-151CC6EA2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98B1013-BB54-CE39-8B9B-4C42FFA79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CC11694E-F10A-15DE-0001-5F23F46F3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91B4D2D-2FFE-A5E9-4C38-68CA0ACB7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3FFD3C80-8BEE-8653-2761-50509984D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EA4F21A-46AE-505A-E802-97564968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093F5832-8E83-8E7E-15BD-FA72A18AB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F824413-1F0E-DC15-AD0B-480622DD5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8F69E3FE-E060-F1E5-8E0F-E26E1BCD9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38D39475-6233-CB33-CD2A-5556908F0F6C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532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627E3F20-D873-28E6-3F3C-E53E08025C49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055298" y="67171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>
                <a:solidFill>
                  <a:prstClr val="black"/>
                </a:solidFill>
                <a:latin typeface="Calibri" panose="020F0502020204030204"/>
              </a:rPr>
              <a:t>CONCLUSION</a:t>
            </a: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CA97C3-3D25-D852-8651-5C4B3B6659D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99567" y="645438"/>
            <a:ext cx="11191379" cy="55940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latin typeface="Calibri"/>
                <a:ea typeface="Calibri"/>
                <a:cs typeface="Calibri"/>
              </a:rPr>
              <a:t>Pourquoi est-il essentiel de prolonger l'encadrement des enseignants au-delà de la formation initiale ?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" sz="1600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latin typeface="Calibri"/>
                <a:ea typeface="Calibri"/>
                <a:cs typeface="Calibri"/>
              </a:rPr>
              <a:t>En quoi un accompagnement continu pourrait-il améliorer la qualité de l’enseignement dès les premières années de pratique ?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" sz="1600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latin typeface="Calibri"/>
                <a:ea typeface="Calibri"/>
                <a:cs typeface="Calibri"/>
              </a:rPr>
              <a:t>Comment s'assurer que les partenariats entre institutions (hautes écoles, écoles de stage et universités) aboutiront à une amélioration de l'encadrement des stagiaires?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" sz="1600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latin typeface="Calibri"/>
                <a:ea typeface="Calibri"/>
                <a:cs typeface="Calibri"/>
              </a:rPr>
              <a:t>Au bout de combien de temps les résultats de cette nouvelle réforme seront – ils visibles? La réforme répondra – t - elle aux besoins des étudiants (futurs enseignants). Et si  elle échoue, quelles pourraient en être les conséquences ? </a:t>
            </a:r>
            <a:endParaRPr lang="fr" sz="160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" sz="1600" b="1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 b="1">
                <a:latin typeface="Calibri"/>
                <a:ea typeface="Calibri"/>
                <a:cs typeface="Calibri"/>
              </a:rPr>
              <a:t>Comment éviter que les écoles ne considèrent les stagiaires en dernière année comme des « bouches-trous » ou de la « main-d’œuvre » gratuite? </a:t>
            </a:r>
            <a:endParaRPr lang="fr" sz="1600" b="1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" sz="1600">
              <a:latin typeface="Calibri"/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" sz="1600">
                <a:latin typeface="Calibri"/>
                <a:ea typeface="Calibri"/>
                <a:cs typeface="Calibri"/>
              </a:rPr>
              <a:t>Le fait que les étudiants aient des cours à l'université et à la haute école pourrait – il leur porter préjudice en raison des fonctionnements différents entre ces institutions ?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84BDE18-B95E-014B-72DB-85EA11FC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31779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456B8F-4206-B951-93B9-DA94B2777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8EA9FB42-25D4-C0AF-E047-7F2AA22C2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16BAED3F-2BEE-E678-AEBE-1C5707940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E5CC031F-E664-F703-8DF9-38D2400C4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03C335A9-220F-D4C0-1FF6-7ECA951C2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414FE860-517E-857F-02CC-2156FA2E4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CC21A10-73CF-E114-AE8D-5FA2C1CD4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24910E7D-DC75-A37E-2B66-C2DDB444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8C71488-7268-2C8D-619D-9DA13BA3E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9E01A84A-34F4-E29B-0C17-90D4FB42B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4D6D209A-5005-8095-77C1-8D2095105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D5383AB-F8EE-4C4E-3ABD-2BB848C5D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1BE93978-2362-846D-F3F4-31FAE3BCEF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E332156B-7F26-6DAF-9F35-786269345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7F790DBF-7661-B694-8E8B-7ED27F084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C7763107-5F98-2AAD-2445-DD6E2C49F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5E73F267-9F08-FD16-7B29-243CCB531F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9461520B-6368-6EBB-8FFD-E124909EC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765CB9E6-04C7-C84F-D860-C9BED1938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5F6E66F5-4C26-CEB0-F380-40524477F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50BE81FC-4BE3-E539-4FE5-88790FB84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5974B36-3DC6-8A5D-DAC1-2E94611D6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0EC758F5-2958-88D1-81D3-AFAB1B973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ABFE56EA-293B-5D1D-6A29-5411DC1CC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B9D1D00A-1139-8F6C-85A5-DF064E40E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4214EF4D-0502-C1CE-FDFF-81E94183C69C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532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61D0EF7F-3B31-C0F5-C3CE-74ACE0B798E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055298" y="67171"/>
            <a:ext cx="880679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>
                <a:solidFill>
                  <a:prstClr val="black"/>
                </a:solidFill>
                <a:latin typeface="Calibri" panose="020F0502020204030204"/>
              </a:rPr>
              <a:t>CONCLUSION</a:t>
            </a: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9701EB2-3EA6-0147-68A8-01E434CE9CB6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194060" y="3064163"/>
            <a:ext cx="45292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BE" sz="2400" b="1">
                <a:latin typeface="Calibri"/>
                <a:ea typeface="Calibri"/>
                <a:cs typeface="Calibri"/>
              </a:rPr>
              <a:t>R</a:t>
            </a:r>
            <a:r>
              <a:rPr lang="fr" sz="2400" b="1">
                <a:latin typeface="Calibri"/>
                <a:ea typeface="Calibri"/>
                <a:cs typeface="Calibri"/>
              </a:rPr>
              <a:t>etour sur vos hypothèses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8EC395E-88CC-7CA7-6219-7FEA3DB5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923706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1A269E-D7AC-F5B6-0D0F-DC8B1EEF4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0192FA0C-BD98-E2E9-3ECA-AFBCB3C502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DB5BDF8D-48D8-8016-2A91-62A22FAA5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1B925A9-3C73-25F1-D585-337969D3C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CB160557-9F92-211F-D4F9-000A4C8AC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41E497E3-0AF5-E0CA-555C-4745CEA66F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BDBC6485-5829-E9C4-6963-ED127CB0E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2940FC3A-A20F-F960-1DD4-1EC908FA2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9230179E-8A44-F425-C8CE-8237CD597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C52D567A-DEDA-C897-3094-A2EC75A8E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FEA769C6-7DE2-3E62-E4BF-D2FD058000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EBD2C83-9AEE-E734-A7EB-B070B666A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C8476FD6-EB52-FB92-2AF6-01CCBA3EE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E6BF4EDC-4F99-EA1A-5572-012BFB007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B21D773C-EAFA-CCD9-AA0C-4F18B410C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7110461-2B4E-7A54-4ACB-0A664873C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3F3CFAF3-CAB5-F0DC-9449-896D6DC09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4379DD2A-AA17-3772-7F3B-CA9B51F2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326086AF-F99D-A24A-C192-2D445530D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0988142D-BC94-9212-28CA-00A054BE1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75E3FD0A-5B92-36DF-CAE7-26B2EBE42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2508BAB-F727-CD5D-BCCD-E1C0EF52B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60F08284-6515-CE9C-6C94-B4AEF211F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DB04931C-7AC5-5FE5-460C-18FCEB97D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237A0642-34C2-B0C4-A2AD-C154B9DD7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DBBA1A6-524D-A418-19E1-8D712ED51447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8A798F9-6594-1548-834B-333DC1A8453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43112" y="306115"/>
            <a:ext cx="490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BIBLIOGRAPHIE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1B4AF10-9295-6038-F5E5-2E1C9B103DD1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06971" y="838200"/>
            <a:ext cx="11236371" cy="53194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Calibri"/>
                <a:cs typeface="Times New Roman"/>
              </a:rPr>
              <a:t>Aupaix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R. (2018) . La réforme de la formation initiale des enseignants de la scolarité obligatoire en Belgique. 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Administration &amp; Éducation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158(2), 97-100. https://doi-org.ezproxy.ulb.ac.be/10.3917/admed.158.0097. </a:t>
            </a: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Calibri"/>
                <a:cs typeface="Times New Roman"/>
              </a:rPr>
              <a:t>Baco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C.,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Derobertmasure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A., Bocquillon, M., &amp;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Demeuse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M. (2023). Formation initiale des enseignants : Validation d’un référentiel de compétences pour la formation des maitres de stages. </a:t>
            </a:r>
            <a:r>
              <a:rPr lang="fr-FR" sz="1100" i="1" err="1">
                <a:latin typeface="Times New Roman"/>
                <a:ea typeface="Calibri"/>
                <a:cs typeface="Times New Roman"/>
              </a:rPr>
              <a:t>Working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 Paper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de l'INAS, 01. </a:t>
            </a:r>
            <a:r>
              <a:rPr lang="fr-FR" sz="1100">
                <a:latin typeface="Times New Roman"/>
                <a:ea typeface="Calibri"/>
                <a:cs typeface="Times New Roman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https://orbi.umons.ac.be/handle/20.500.12907/46025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</a:t>
            </a:r>
            <a:endParaRPr lang="fr-FR" sz="1100">
              <a:latin typeface="Times New Roman"/>
              <a:ea typeface="Calibri" panose="020F0502020204030204"/>
              <a:cs typeface="Calibri" panose="020F0502020204030204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Calibri"/>
                <a:cs typeface="Times New Roman"/>
              </a:rPr>
              <a:t>Baffrey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V. et Littré, F. (2015) . 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La formation continue des enseignants de Belgique francophone à l’épreuve de l’obligation de participation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 De Boeck Supérieur. </a:t>
            </a:r>
            <a:r>
              <a:rPr lang="fr-FR" sz="1100">
                <a:latin typeface="Times New Roman"/>
                <a:ea typeface="Calibri"/>
                <a:cs typeface="Times New Roman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https://doi.org/10.3917/dbu.mauli.2015.01.0043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</a:t>
            </a:r>
            <a:endParaRPr lang="fr-FR" sz="1100">
              <a:latin typeface="Times New Roman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+mn-lt"/>
                <a:cs typeface="+mn-lt"/>
              </a:rPr>
              <a:t>Blake, D., Hanley, V., Jennings, M. et Lloyd, M. (1996). Change in </a:t>
            </a:r>
            <a:r>
              <a:rPr lang="fr-FR" sz="1100" err="1">
                <a:latin typeface="Times New Roman"/>
                <a:ea typeface="+mn-lt"/>
                <a:cs typeface="+mn-lt"/>
              </a:rPr>
              <a:t>teacher</a:t>
            </a:r>
            <a:r>
              <a:rPr lang="fr-FR" sz="1100">
                <a:latin typeface="Times New Roman"/>
                <a:ea typeface="+mn-lt"/>
                <a:cs typeface="+mn-lt"/>
              </a:rPr>
              <a:t> </a:t>
            </a:r>
            <a:r>
              <a:rPr lang="fr-FR" sz="1100" err="1">
                <a:latin typeface="Times New Roman"/>
                <a:ea typeface="+mn-lt"/>
                <a:cs typeface="+mn-lt"/>
              </a:rPr>
              <a:t>education</a:t>
            </a:r>
            <a:r>
              <a:rPr lang="fr-FR" sz="1100">
                <a:latin typeface="Times New Roman"/>
                <a:ea typeface="+mn-lt"/>
                <a:cs typeface="+mn-lt"/>
              </a:rPr>
              <a:t>: </a:t>
            </a:r>
            <a:r>
              <a:rPr lang="fr-FR" sz="1100" err="1">
                <a:latin typeface="Times New Roman"/>
                <a:ea typeface="+mn-lt"/>
                <a:cs typeface="+mn-lt"/>
              </a:rPr>
              <a:t>Interpreting</a:t>
            </a:r>
            <a:r>
              <a:rPr lang="fr-FR" sz="1100">
                <a:latin typeface="Times New Roman"/>
                <a:ea typeface="+mn-lt"/>
                <a:cs typeface="+mn-lt"/>
              </a:rPr>
              <a:t> and </a:t>
            </a:r>
            <a:r>
              <a:rPr lang="fr-FR" sz="1100" err="1">
                <a:latin typeface="Times New Roman"/>
                <a:ea typeface="+mn-lt"/>
                <a:cs typeface="+mn-lt"/>
              </a:rPr>
              <a:t>experiencing</a:t>
            </a:r>
            <a:r>
              <a:rPr lang="fr-FR" sz="1100">
                <a:latin typeface="Times New Roman"/>
                <a:ea typeface="+mn-lt"/>
                <a:cs typeface="+mn-lt"/>
              </a:rPr>
              <a:t> new </a:t>
            </a:r>
            <a:r>
              <a:rPr lang="fr-FR" sz="1100" err="1">
                <a:latin typeface="Times New Roman"/>
                <a:ea typeface="+mn-lt"/>
                <a:cs typeface="+mn-lt"/>
              </a:rPr>
              <a:t>professional</a:t>
            </a:r>
            <a:r>
              <a:rPr lang="fr-FR" sz="1100">
                <a:latin typeface="Times New Roman"/>
                <a:ea typeface="+mn-lt"/>
                <a:cs typeface="+mn-lt"/>
              </a:rPr>
              <a:t> </a:t>
            </a:r>
            <a:r>
              <a:rPr lang="fr-FR" sz="1100" err="1">
                <a:latin typeface="Times New Roman"/>
                <a:ea typeface="+mn-lt"/>
                <a:cs typeface="+mn-lt"/>
              </a:rPr>
              <a:t>roles</a:t>
            </a:r>
            <a:r>
              <a:rPr lang="fr-FR" sz="1100">
                <a:latin typeface="Times New Roman"/>
                <a:ea typeface="+mn-lt"/>
                <a:cs typeface="+mn-lt"/>
              </a:rPr>
              <a:t>. </a:t>
            </a:r>
            <a:r>
              <a:rPr lang="fr-FR" sz="1100" i="1" err="1">
                <a:latin typeface="Times New Roman"/>
                <a:ea typeface="+mn-lt"/>
                <a:cs typeface="+mn-lt"/>
              </a:rPr>
              <a:t>European</a:t>
            </a:r>
            <a:r>
              <a:rPr lang="fr-FR" sz="1100" i="1">
                <a:latin typeface="Times New Roman"/>
                <a:ea typeface="+mn-lt"/>
                <a:cs typeface="+mn-lt"/>
              </a:rPr>
              <a:t> Journal of Teacher Education, </a:t>
            </a:r>
            <a:r>
              <a:rPr lang="fr-FR" sz="1100">
                <a:latin typeface="Times New Roman"/>
                <a:ea typeface="+mn-lt"/>
                <a:cs typeface="+mn-lt"/>
              </a:rPr>
              <a:t>19(1), 19-34.</a:t>
            </a: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Cau-Bareille, D. (2014) . Les difficultés des enseignants en fin de carrière : des révélateurs des formes de pénibilité du travail. </a:t>
            </a:r>
            <a:r>
              <a:rPr lang="fr-FR" sz="1100" i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Management &amp; Avenir</a:t>
            </a: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73(7), 149-170. </a:t>
            </a:r>
            <a:r>
              <a:rPr lang="fr-FR" sz="1100" u="sng">
                <a:effectLst/>
                <a:latin typeface="Times New Roman"/>
                <a:ea typeface="Times New Roman" panose="02020603050405020304" pitchFamily="18" charset="0"/>
                <a:cs typeface="Times New Roman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https://doi.org/10.3917/mav.073.0149</a:t>
            </a: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.</a:t>
            </a:r>
            <a:endParaRPr lang="fr-FR" sz="1100">
              <a:latin typeface="Times New Roman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Calibri"/>
                <a:cs typeface="Times New Roman"/>
              </a:rPr>
              <a:t>Charlier, E. (1989). 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Planifier un cours c'est prendre des décisions.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De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Bœck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</a:t>
            </a: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Décret définissant les missions prioritaires de l’enseignement et organisant les structures propres à les atteindre. Décret de la Communauté française du 24 juillet 1997. Moniteur belge, 23 septembre 1997.</a:t>
            </a:r>
            <a:endParaRPr lang="fr-BE" sz="1100"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Décret définissant la formation initiale des instituteurs et régents. Décret de la Communauté française du 12 décembre 2000 (2001). Moniteur belge, 19 janvier 2001.  </a:t>
            </a:r>
            <a:endParaRPr lang="fr-BE" sz="1100"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Décret définissant la formation initiale des agrégés de l’enseignement secondaire supérieur. Décret de la Communauté française du 8 février 2000 (2001). Moniteur belge, 2 février 2001.  </a:t>
            </a:r>
            <a:endParaRPr lang="fr-BE" sz="1100"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Décret définissant le paysage de l’enseignement supérieur et l’organisation académique des études. Décret de la Communauté française du 7 novembre 2013. Moniteur belge, 18 décembre 2013. </a:t>
            </a:r>
            <a:endParaRPr lang="fr-BE" sz="1100"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Décret modifiant le décret du 7 févier 2019 définissant la formation initiale des enseignants. Décret de la Communauté française du 2 décembre 2021. Moniteur belge, 2 février 2022.</a:t>
            </a:r>
            <a:endParaRPr lang="fr-FR" sz="1100">
              <a:latin typeface="Times New Roman"/>
              <a:ea typeface="Calibri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Calibri"/>
                <a:cs typeface="Times New Roman"/>
              </a:rPr>
              <a:t>Derobertmasure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A. et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Demeuse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M. (2017) . 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Chapitre 4. Réformer la formation initiale des enseignants en Belgique francophone : une accélération bien lente… ou trop rapide.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( p. 71 -82 ). De Boeck Supérieur. </a:t>
            </a:r>
            <a:r>
              <a:rPr lang="fr-FR" sz="1100">
                <a:latin typeface="Times New Roman"/>
                <a:ea typeface="Calibri"/>
                <a:cs typeface="Times New Roman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https://doi.org/10.3917/dbu.desja.2017.01.0071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</a:t>
            </a:r>
            <a:endParaRPr lang="fr-FR" sz="1100">
              <a:latin typeface="Times New Roman"/>
              <a:ea typeface="Calibri"/>
              <a:cs typeface="Calibri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Calibri"/>
                <a:cs typeface="Times New Roman"/>
              </a:rPr>
              <a:t>D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e </a:t>
            </a:r>
            <a:r>
              <a:rPr kumimoji="0" lang="fr-FR" sz="11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Stercke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, J. (2014). </a:t>
            </a:r>
            <a:r>
              <a:rPr kumimoji="0" lang="fr-FR" sz="11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Persévérance et abandon des enseignants débutants : La relève issue des Hautes Ecoles 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[Thèse]. Université de Mons-Hainaut.</a:t>
            </a:r>
            <a:endParaRPr lang="fr-FR" sz="1100">
              <a:latin typeface="Times New Roman"/>
              <a:ea typeface="Calibri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a typeface="+mn-lt"/>
                <a:cs typeface="+mn-lt"/>
              </a:rPr>
              <a:t>Dubois-</a:t>
            </a:r>
            <a:r>
              <a:rPr lang="fr-FR" sz="1100" err="1">
                <a:ea typeface="+mn-lt"/>
                <a:cs typeface="+mn-lt"/>
              </a:rPr>
              <a:t>Shaik</a:t>
            </a:r>
            <a:r>
              <a:rPr lang="fr-FR" sz="1100">
                <a:ea typeface="+mn-lt"/>
                <a:cs typeface="+mn-lt"/>
              </a:rPr>
              <a:t>, F. (2024). Teacher training </a:t>
            </a:r>
            <a:r>
              <a:rPr lang="fr-FR" sz="1100" err="1">
                <a:ea typeface="+mn-lt"/>
                <a:cs typeface="+mn-lt"/>
              </a:rPr>
              <a:t>reform</a:t>
            </a:r>
            <a:r>
              <a:rPr lang="fr-FR" sz="1100">
                <a:ea typeface="+mn-lt"/>
                <a:cs typeface="+mn-lt"/>
              </a:rPr>
              <a:t> in French-</a:t>
            </a:r>
            <a:r>
              <a:rPr lang="fr-FR" sz="1100" err="1">
                <a:ea typeface="+mn-lt"/>
                <a:cs typeface="+mn-lt"/>
              </a:rPr>
              <a:t>speaking</a:t>
            </a:r>
            <a:r>
              <a:rPr lang="fr-FR" sz="1100">
                <a:ea typeface="+mn-lt"/>
                <a:cs typeface="+mn-lt"/>
              </a:rPr>
              <a:t> </a:t>
            </a:r>
            <a:r>
              <a:rPr lang="fr-FR" sz="1100" err="1">
                <a:ea typeface="+mn-lt"/>
                <a:cs typeface="+mn-lt"/>
              </a:rPr>
              <a:t>Belgium</a:t>
            </a:r>
            <a:r>
              <a:rPr lang="fr-FR" sz="1100">
                <a:ea typeface="+mn-lt"/>
                <a:cs typeface="+mn-lt"/>
              </a:rPr>
              <a:t>: A </a:t>
            </a:r>
            <a:r>
              <a:rPr lang="fr-FR" sz="1100" err="1">
                <a:ea typeface="+mn-lt"/>
                <a:cs typeface="+mn-lt"/>
              </a:rPr>
              <a:t>controversial</a:t>
            </a:r>
            <a:r>
              <a:rPr lang="fr-FR" sz="1100">
                <a:ea typeface="+mn-lt"/>
                <a:cs typeface="+mn-lt"/>
              </a:rPr>
              <a:t> translation process. </a:t>
            </a:r>
            <a:r>
              <a:rPr lang="fr-FR" sz="1100" i="1" err="1">
                <a:ea typeface="+mn-lt"/>
                <a:cs typeface="+mn-lt"/>
              </a:rPr>
              <a:t>European</a:t>
            </a:r>
            <a:r>
              <a:rPr lang="fr-FR" sz="1100" i="1">
                <a:ea typeface="+mn-lt"/>
                <a:cs typeface="+mn-lt"/>
              </a:rPr>
              <a:t> </a:t>
            </a:r>
            <a:r>
              <a:rPr lang="fr-FR" sz="1100" i="1" err="1">
                <a:ea typeface="+mn-lt"/>
                <a:cs typeface="+mn-lt"/>
              </a:rPr>
              <a:t>Educational</a:t>
            </a:r>
            <a:r>
              <a:rPr lang="fr-FR" sz="1100" i="1">
                <a:ea typeface="+mn-lt"/>
                <a:cs typeface="+mn-lt"/>
              </a:rPr>
              <a:t> Research Journal</a:t>
            </a:r>
            <a:r>
              <a:rPr lang="fr-FR" sz="1100">
                <a:ea typeface="+mn-lt"/>
                <a:cs typeface="+mn-lt"/>
              </a:rPr>
              <a:t>, 23(3), 408-433.</a:t>
            </a:r>
            <a:endParaRPr lang="fr-FR" sz="1100"/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kumimoji="0" lang="fr-FR" sz="11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Duroisin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, N. &amp; Goyette, N. (2018). Le défi des enseignants belges francophones dans l’élaboration de leurs séquences d’enseignement-apprentissage : prise en compte des théories sur l’autodétermination et le bien-être au travail. </a:t>
            </a:r>
            <a:r>
              <a:rPr kumimoji="0" lang="fr-FR" sz="11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Phronesis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, 7(4), 91–105. 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https://doi.org/10.7202/1056322ar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.</a:t>
            </a:r>
            <a:endParaRPr lang="fr-FR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/>
              <a:ea typeface="Calibri"/>
              <a:cs typeface="Times New Roman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51BBCFB-2854-3E14-26A4-DF070F9B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104497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8D8821-BD05-DC64-98B5-CEBD997DA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687D7596-54A2-A090-0427-43E10D7B9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543D0055-DB30-059A-AB3C-151A30142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71B0BF6E-4355-AAFB-1E6B-C30BFBA93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9598254C-AA1E-442F-76AF-D63566B76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F0046227-8AD1-5330-2267-DCD0EF88E0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08A9E86-A0AB-B6E5-BC9A-2FD31025AD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E98EF100-1BC6-93E6-A0D7-6982560EC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F18E810F-D8A9-9E4F-9193-187225640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C2DDFF62-DCDD-5E0D-32E4-BF3067F51C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9E80F24-FF84-D169-58C8-399EAA23B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EDBA7F48-9749-4AD5-DD48-21CA11D23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2D683BC6-D38C-A0B6-6968-3BF9BA295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6E52AC19-88FD-D046-9F48-C02A5C99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13D06B21-54CE-842F-D12B-8B6832AF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4BAA972-90A0-CDDA-41B2-E63A1E7B4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FCCFE494-5079-B0D2-FA6C-621953C20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EFC624DE-84E8-C114-BD85-700B029B1E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56B6A020-A3A7-5548-A182-ECFE92BD8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52E2D604-DFEE-77C6-E6D9-5A2C5E79E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F72B1F09-AE44-E753-40D6-78389CE80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146701C-76DF-AE5F-5356-E46E3CB85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3FC5B447-50E3-5BE0-DDD1-FB5AD56EA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DE2C91BE-16C6-CE38-DE74-2ED2F18CB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5C6C6A38-FE4B-88EA-4C6B-3B1F0C5B9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6EF3382-08EF-01BA-8685-C8523ADACD72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EA6939EB-FD7B-BF37-0801-73FBF2B9095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43112" y="306115"/>
            <a:ext cx="490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BIBLIOGRAPHIE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97BBD85-E101-BAF4-5D62-61B6CF18A53B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06971" y="908621"/>
            <a:ext cx="11236371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i="1">
                <a:latin typeface="Times New Roman"/>
                <a:ea typeface="+mn-lt"/>
                <a:cs typeface="+mn-lt"/>
              </a:rPr>
              <a:t>Gervais, C. (1999). Éléments conceptuels présents dans les représentations des acteurs d’un stage d’enseignement. Revue des sciences de l’éducation, 25(2), 271–291. </a:t>
            </a:r>
            <a:r>
              <a:rPr lang="fr-FR" sz="1100" i="1">
                <a:latin typeface="Times New Roman"/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https://doi.org/10.7202/032001ar</a:t>
            </a:r>
            <a:r>
              <a:rPr lang="fr-FR" sz="1100" i="1">
                <a:latin typeface="Times New Roman"/>
                <a:ea typeface="+mn-lt"/>
                <a:cs typeface="+mn-lt"/>
              </a:rPr>
              <a:t>.</a:t>
            </a:r>
            <a:endParaRPr lang="fr-FR" sz="1100" i="1">
              <a:latin typeface="Times New Roman"/>
              <a:ea typeface="+mn-lt"/>
              <a:cs typeface="Times New Roman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Calibri"/>
                <a:cs typeface="Times New Roman"/>
              </a:rPr>
              <a:t>Goodman, J. (1985). Field-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based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experience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: A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study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of social control and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student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teachers</a:t>
            </a:r>
            <a:r>
              <a:rPr lang="fr-FR" sz="1100">
                <a:latin typeface="Times New Roman"/>
                <a:ea typeface="Calibri"/>
                <a:cs typeface="Times New Roman"/>
              </a:rPr>
              <a:t>'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response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to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institutional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constraints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 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Journal of Education for </a:t>
            </a:r>
            <a:r>
              <a:rPr lang="fr-FR" sz="1100" i="1" err="1">
                <a:latin typeface="Times New Roman"/>
                <a:ea typeface="Calibri"/>
                <a:cs typeface="Times New Roman"/>
              </a:rPr>
              <a:t>Teaching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, </a:t>
            </a:r>
            <a:r>
              <a:rPr lang="fr-FR" sz="1100">
                <a:latin typeface="Times New Roman"/>
                <a:ea typeface="Calibri"/>
                <a:cs typeface="Times New Roman"/>
              </a:rPr>
              <a:t>11(1), 26-49</a:t>
            </a: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Calibri"/>
                <a:cs typeface="Times New Roman"/>
              </a:rPr>
              <a:t>Hawkey</a:t>
            </a:r>
            <a:r>
              <a:rPr lang="fr-FR" sz="1100">
                <a:latin typeface="Times New Roman"/>
                <a:ea typeface="Calibri"/>
                <a:cs typeface="Times New Roman"/>
              </a:rPr>
              <a:t>, K. (1996). Image and the pressure to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conform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in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learning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to </a:t>
            </a:r>
            <a:r>
              <a:rPr lang="fr-FR" sz="1100" err="1">
                <a:latin typeface="Times New Roman"/>
                <a:ea typeface="Calibri"/>
                <a:cs typeface="Times New Roman"/>
              </a:rPr>
              <a:t>teach</a:t>
            </a:r>
            <a:r>
              <a:rPr lang="fr-FR" sz="1100">
                <a:latin typeface="Times New Roman"/>
                <a:ea typeface="Calibri"/>
                <a:cs typeface="Times New Roman"/>
              </a:rPr>
              <a:t>. </a:t>
            </a:r>
            <a:r>
              <a:rPr lang="fr-FR" sz="1100" i="1" err="1">
                <a:latin typeface="Times New Roman"/>
                <a:ea typeface="Calibri"/>
                <a:cs typeface="Times New Roman"/>
              </a:rPr>
              <a:t>Teaching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 and Teacher Education, </a:t>
            </a:r>
            <a:r>
              <a:rPr lang="fr-FR" sz="1100">
                <a:latin typeface="Times New Roman"/>
                <a:ea typeface="Calibri"/>
                <a:cs typeface="Times New Roman"/>
              </a:rPr>
              <a:t>12(1), 99-108.</a:t>
            </a: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Lothaire, S., Dumay, X. et </a:t>
            </a:r>
            <a:r>
              <a:rPr lang="fr-FR" sz="1100" err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Dupriez</a:t>
            </a: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V. (2012) . Pourquoi les enseignants quittent-ils leur école ? Revue de la littérature scientifique relative au turnover des enseignants. </a:t>
            </a:r>
            <a:r>
              <a:rPr lang="fr-FR" sz="1100" i="1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Revue française de pédagogie</a:t>
            </a:r>
            <a:r>
              <a:rPr lang="fr-FR" sz="110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, 181(4), 99-126. https://doi.org/10.4000/rfp.3931.</a:t>
            </a:r>
            <a:endParaRPr lang="fr-FR" sz="1100">
              <a:latin typeface="Times New Roman"/>
              <a:ea typeface="Calibri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Lothaire, S. (2021). </a:t>
            </a:r>
            <a:r>
              <a:rPr kumimoji="0" lang="fr-FR" sz="1100" b="0" i="1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Le groupe professionnel enseignant et ses marchés du travail en Fédération Wallonie-Bruxelles. Etude de la construction des modes de régulation et de leur impact sur l’entrée dans la carrière et les parcours professionnels des enseignants débutants</a:t>
            </a: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Times New Roman"/>
              </a:rPr>
              <a:t> [Thèse]. Université catholique de Louvain.</a:t>
            </a:r>
            <a:endParaRPr lang="fr-FR" sz="11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/>
              <a:ea typeface="Calibri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+mn-lt"/>
                <a:cs typeface="+mn-lt"/>
              </a:rPr>
              <a:t>Pelpel</a:t>
            </a:r>
            <a:r>
              <a:rPr lang="fr-FR" sz="1100">
                <a:latin typeface="Times New Roman"/>
                <a:ea typeface="+mn-lt"/>
                <a:cs typeface="+mn-lt"/>
              </a:rPr>
              <a:t>, P. (1989). </a:t>
            </a:r>
            <a:r>
              <a:rPr lang="fr-FR" sz="1100" i="1">
                <a:latin typeface="Times New Roman"/>
                <a:ea typeface="+mn-lt"/>
                <a:cs typeface="+mn-lt"/>
              </a:rPr>
              <a:t>Les stages de formation.</a:t>
            </a:r>
            <a:r>
              <a:rPr lang="fr-FR" sz="1100">
                <a:latin typeface="Times New Roman"/>
                <a:ea typeface="+mn-lt"/>
                <a:cs typeface="+mn-lt"/>
              </a:rPr>
              <a:t> Paris: Bordas. </a:t>
            </a:r>
            <a:endParaRPr lang="fr-FR" sz="1100">
              <a:latin typeface="Times New Roman"/>
              <a:cs typeface="Times New Roman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+mn-lt"/>
                <a:cs typeface="Times New Roman"/>
              </a:rPr>
              <a:t>Perrenoud, Ph. (1994). </a:t>
            </a:r>
            <a:r>
              <a:rPr lang="fr-FR" sz="1100" i="1">
                <a:latin typeface="Times New Roman"/>
                <a:ea typeface="+mn-lt"/>
                <a:cs typeface="Times New Roman"/>
              </a:rPr>
              <a:t>Du maître de stage au formateur de terrain: formule creuse ou expression d'une nouvelle articulation entre théorie et pratique? </a:t>
            </a:r>
            <a:r>
              <a:rPr lang="fr-FR" sz="1100">
                <a:latin typeface="Times New Roman"/>
                <a:ea typeface="+mn-lt"/>
                <a:cs typeface="Times New Roman"/>
              </a:rPr>
              <a:t>Université de Genève. </a:t>
            </a:r>
            <a:endParaRPr lang="fr-FR" sz="1100">
              <a:ea typeface="Calibri"/>
              <a:cs typeface="Calibri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 err="1">
                <a:latin typeface="Times New Roman"/>
                <a:ea typeface="+mn-lt"/>
                <a:cs typeface="+mn-lt"/>
              </a:rPr>
              <a:t>Rushcamp</a:t>
            </a:r>
            <a:r>
              <a:rPr lang="fr-FR" sz="1100">
                <a:latin typeface="Times New Roman"/>
                <a:ea typeface="+mn-lt"/>
                <a:cs typeface="+mn-lt"/>
              </a:rPr>
              <a:t>, S. et </a:t>
            </a:r>
            <a:r>
              <a:rPr lang="fr-FR" sz="1100" err="1">
                <a:latin typeface="Times New Roman"/>
                <a:ea typeface="+mn-lt"/>
                <a:cs typeface="+mn-lt"/>
              </a:rPr>
              <a:t>Roehler</a:t>
            </a:r>
            <a:r>
              <a:rPr lang="fr-FR" sz="1100">
                <a:latin typeface="Times New Roman"/>
                <a:ea typeface="+mn-lt"/>
                <a:cs typeface="+mn-lt"/>
              </a:rPr>
              <a:t>, L. R. (1992). </a:t>
            </a:r>
            <a:r>
              <a:rPr lang="fr-FR" sz="1100" err="1">
                <a:latin typeface="Times New Roman"/>
                <a:ea typeface="+mn-lt"/>
                <a:cs typeface="+mn-lt"/>
              </a:rPr>
              <a:t>Characteristics</a:t>
            </a:r>
            <a:r>
              <a:rPr lang="fr-FR" sz="1100">
                <a:latin typeface="Times New Roman"/>
                <a:ea typeface="+mn-lt"/>
                <a:cs typeface="+mn-lt"/>
              </a:rPr>
              <a:t> </a:t>
            </a:r>
            <a:r>
              <a:rPr lang="fr-FR" sz="1100" err="1">
                <a:latin typeface="Times New Roman"/>
                <a:ea typeface="+mn-lt"/>
                <a:cs typeface="+mn-lt"/>
              </a:rPr>
              <a:t>supporting</a:t>
            </a:r>
            <a:r>
              <a:rPr lang="fr-FR" sz="1100">
                <a:latin typeface="Times New Roman"/>
                <a:ea typeface="+mn-lt"/>
                <a:cs typeface="+mn-lt"/>
              </a:rPr>
              <a:t> change in a </a:t>
            </a:r>
            <a:r>
              <a:rPr lang="fr-FR" sz="1100" err="1">
                <a:latin typeface="Times New Roman"/>
                <a:ea typeface="+mn-lt"/>
                <a:cs typeface="+mn-lt"/>
              </a:rPr>
              <a:t>professional</a:t>
            </a:r>
            <a:r>
              <a:rPr lang="fr-FR" sz="1100">
                <a:latin typeface="Times New Roman"/>
                <a:ea typeface="+mn-lt"/>
                <a:cs typeface="+mn-lt"/>
              </a:rPr>
              <a:t> </a:t>
            </a:r>
            <a:r>
              <a:rPr lang="fr-FR" sz="1100" err="1">
                <a:latin typeface="Times New Roman"/>
                <a:ea typeface="+mn-lt"/>
                <a:cs typeface="+mn-lt"/>
              </a:rPr>
              <a:t>development</a:t>
            </a:r>
            <a:r>
              <a:rPr lang="fr-FR" sz="1100">
                <a:latin typeface="Times New Roman"/>
                <a:ea typeface="+mn-lt"/>
                <a:cs typeface="+mn-lt"/>
              </a:rPr>
              <a:t> </a:t>
            </a:r>
            <a:r>
              <a:rPr lang="fr-FR" sz="1100" err="1">
                <a:latin typeface="Times New Roman"/>
                <a:ea typeface="+mn-lt"/>
                <a:cs typeface="+mn-lt"/>
              </a:rPr>
              <a:t>school</a:t>
            </a:r>
            <a:r>
              <a:rPr lang="fr-FR" sz="1100">
                <a:latin typeface="Times New Roman"/>
                <a:ea typeface="+mn-lt"/>
                <a:cs typeface="+mn-lt"/>
              </a:rPr>
              <a:t>.</a:t>
            </a:r>
            <a:r>
              <a:rPr lang="fr-FR" sz="1100" i="1">
                <a:latin typeface="Times New Roman"/>
                <a:ea typeface="+mn-lt"/>
                <a:cs typeface="+mn-lt"/>
              </a:rPr>
              <a:t> Journal of Teacher Education,</a:t>
            </a:r>
            <a:r>
              <a:rPr lang="fr-FR" sz="1100">
                <a:latin typeface="Times New Roman"/>
                <a:ea typeface="+mn-lt"/>
                <a:cs typeface="+mn-lt"/>
              </a:rPr>
              <a:t> 43, 19-27. </a:t>
            </a:r>
            <a:endParaRPr lang="fr-FR" sz="1100">
              <a:latin typeface="Times New Roman"/>
              <a:ea typeface="Calibri"/>
              <a:cs typeface="Calibri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Stronge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, J. H., Ward, T. J., &amp; Grant, L. W. (2011).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What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makes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good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teachers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good? A cross-case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analysis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of the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connection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between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teacher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effectiveness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and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student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fr-FR" sz="1000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achievement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. </a:t>
            </a:r>
            <a:r>
              <a:rPr lang="fr-FR" sz="1000" i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Journal of </a:t>
            </a:r>
            <a:r>
              <a:rPr lang="fr-FR" sz="1000" i="1" err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teacher</a:t>
            </a:r>
            <a:r>
              <a:rPr lang="fr-FR" sz="1000" i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 Education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, </a:t>
            </a:r>
            <a:r>
              <a:rPr lang="fr-FR" sz="1000" i="1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62</a:t>
            </a:r>
            <a:r>
              <a:rPr lang="fr-FR" sz="100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(4), 339-355.</a:t>
            </a:r>
            <a:endParaRPr lang="fr-FR" sz="1100">
              <a:latin typeface="Times New Roman"/>
              <a:ea typeface="Calibri"/>
              <a:cs typeface="Calibri"/>
            </a:endParaRPr>
          </a:p>
          <a:p>
            <a:pPr marL="171450" indent="-171450" algn="just"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fr-FR" sz="1100">
                <a:latin typeface="Times New Roman"/>
                <a:ea typeface="Calibri"/>
                <a:cs typeface="Times New Roman"/>
              </a:rPr>
              <a:t>Vanmeerhaeghe, S. (2023). D</a:t>
            </a:r>
            <a:r>
              <a:rPr lang="fr-FR" sz="1100" i="1">
                <a:latin typeface="Times New Roman"/>
                <a:ea typeface="Calibri"/>
                <a:cs typeface="Times New Roman"/>
              </a:rPr>
              <a:t>e l’appropriation des stages en formation initiale des enseignants du secondaire inférieur.</a:t>
            </a:r>
            <a:r>
              <a:rPr lang="fr-FR" sz="1100">
                <a:latin typeface="Times New Roman"/>
                <a:ea typeface="Calibri"/>
                <a:cs typeface="Times New Roman"/>
              </a:rPr>
              <a:t> [Thèse]. Université libre de Bruxelles.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52F69B5-B467-BD2A-3BB6-C475978E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504173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96DC2E3-080A-C441-77C2-31715043ABE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6F594874-48AC-0D9A-5EEA-C6C2A0EABCCF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3643112" y="2705725"/>
            <a:ext cx="4905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/>
              <a:t>MERCI POUR VOTRE ATTENTION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301B2AB-B297-4248-A164-3FA92E47ED4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643112" y="306115"/>
            <a:ext cx="4905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/>
              <a:t>EDUC-E622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4697AE5-6F44-A26C-0D24-B19B183CC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5126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1F49CE81-B2F4-47B2-9D4A-886DCE0A8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4BE32177-3EAD-42DA-997C-8DAE1BFEE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0DEE160-9825-4DB5-8188-911AC13EA7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C5FEDB5-0AEE-40E4-9CA6-6718B956D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1A11DF2D-1D4B-45DA-906B-2A1F84C99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6A5BAC0-9806-4124-A584-7F924A658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A8F6BFA3-38BE-4F0A-94D9-EF0E6EA0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E6BCF21-959F-419E-BCA4-B20AF92EF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54B6E037-E222-42EB-9AEB-C45EF2090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0494426-372E-42B8-87E1-170F1B596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4DB5AB5-5D73-4375-8CF4-DF4B7A5D7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009B2A6E-6D36-4A9A-AFAA-CF4D85914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85DC0718-B29F-47A6-931F-F0EF9FA99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AAED958D-AFCC-4BEF-818A-EFF7E41D1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C216DD5A-D1AE-429E-937E-456A50345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845B253-9DEE-45AC-AADA-FAA6812C3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CE7B6CBF-757B-4B55-84CB-062B712D3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CC28C7A-EF33-43D3-90CD-DCAC92546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C0C9DCF-F15B-4B7A-A16B-37B4335E6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4991FD1-406A-4958-87D4-8DFA9FEA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5CD32F69-27AD-4088-877C-E2A40F8B0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96DC2E3-080A-C441-77C2-31715043ABE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1132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3C5ED564-6C97-1949-60BF-71284CD7DC1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20032" y="1406195"/>
            <a:ext cx="10937232" cy="46198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fr">
                <a:ea typeface="+mn-lt"/>
                <a:cs typeface="+mn-lt"/>
              </a:rPr>
              <a:t>La formation initiale manque de lien avec le terrain et gère mal</a:t>
            </a:r>
            <a:r>
              <a:rPr lang="fr" u="sng">
                <a:ea typeface="+mn-lt"/>
                <a:cs typeface="+mn-lt"/>
              </a:rPr>
              <a:t> l’hétérogénéité</a:t>
            </a:r>
            <a:r>
              <a:rPr lang="fr">
                <a:ea typeface="+mn-lt"/>
                <a:cs typeface="+mn-lt"/>
              </a:rPr>
              <a:t> des élèves. </a:t>
            </a:r>
            <a:endParaRPr lang="en-US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fr">
                <a:ea typeface="+mn-lt"/>
                <a:cs typeface="+mn-lt"/>
              </a:rPr>
              <a:t>Des recherches mettent en évidence </a:t>
            </a:r>
            <a:r>
              <a:rPr lang="fr" u="sng">
                <a:ea typeface="+mn-lt"/>
                <a:cs typeface="+mn-lt"/>
              </a:rPr>
              <a:t>des faiblesses </a:t>
            </a:r>
            <a:r>
              <a:rPr lang="fr">
                <a:ea typeface="+mn-lt"/>
                <a:cs typeface="+mn-lt"/>
              </a:rPr>
              <a:t>dans la formation initiale telle qu’elle est actuellement dispensée (Aupaix, 2018).</a:t>
            </a:r>
            <a:endParaRPr lang="en-US">
              <a:ea typeface="+mn-lt"/>
              <a:cs typeface="+mn-lt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fr" u="sng">
                <a:ea typeface="+mn-lt"/>
                <a:cs typeface="+mn-lt"/>
              </a:rPr>
              <a:t>Plus d’un jeune enseignant sur quatre </a:t>
            </a:r>
            <a:r>
              <a:rPr lang="fr">
                <a:ea typeface="+mn-lt"/>
                <a:cs typeface="+mn-lt"/>
              </a:rPr>
              <a:t>abandonne le métier dès la première année (</a:t>
            </a:r>
            <a:r>
              <a:rPr lang="fr" err="1">
                <a:ea typeface="+mn-lt"/>
                <a:cs typeface="+mn-lt"/>
              </a:rPr>
              <a:t>Aupaix</a:t>
            </a:r>
            <a:r>
              <a:rPr lang="fr">
                <a:ea typeface="+mn-lt"/>
                <a:cs typeface="+mn-lt"/>
              </a:rPr>
              <a:t>, 2018).</a:t>
            </a:r>
            <a:endParaRPr lang="fr">
              <a:ea typeface="Calibri"/>
              <a:cs typeface="Calibri"/>
            </a:endParaRPr>
          </a:p>
          <a:p>
            <a:pPr algn="just">
              <a:lnSpc>
                <a:spcPct val="150000"/>
              </a:lnSpc>
            </a:pPr>
            <a:endParaRPr lang="fr">
              <a:ea typeface="+mn-lt"/>
              <a:cs typeface="+mn-lt"/>
            </a:endParaRPr>
          </a:p>
          <a:p>
            <a:pPr algn="ctr">
              <a:lnSpc>
                <a:spcPct val="150000"/>
              </a:lnSpc>
            </a:pPr>
            <a:r>
              <a:rPr lang="fr" b="1" i="1">
                <a:ea typeface="+mn-lt"/>
                <a:cs typeface="+mn-lt"/>
              </a:rPr>
              <a:t>Questionnements p</a:t>
            </a:r>
            <a:r>
              <a:rPr lang="fr-BE" b="1" i="1" err="1">
                <a:ea typeface="+mn-lt"/>
                <a:cs typeface="+mn-lt"/>
              </a:rPr>
              <a:t>rincipals</a:t>
            </a:r>
            <a:r>
              <a:rPr lang="fr" b="1" i="1">
                <a:ea typeface="+mn-lt"/>
                <a:cs typeface="+mn-lt"/>
              </a:rPr>
              <a:t> :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fr" b="1" i="1">
              <a:ea typeface="+mn-lt"/>
              <a:cs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 b="1" i="1">
                <a:ea typeface="+mn-lt"/>
                <a:cs typeface="+mn-lt"/>
              </a:rPr>
              <a:t>Quelles sont les principales causes qui poussent plus d’un jeune enseignant sur quatre à abandonner le métier dès la première année ?</a:t>
            </a:r>
            <a:endParaRPr lang="fr" b="1" i="1">
              <a:ea typeface="+mn-lt"/>
              <a:cs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 b="1" i="1"/>
              <a:t>Pourquoi la formation initiale des enseignants manque-t-elle de lien avec la réalité du terrain ? Quelles sont les causes de ce décalage ?</a:t>
            </a:r>
            <a:endParaRPr lang="fr-BE" b="1" i="1">
              <a:ea typeface="Calibri"/>
              <a:cs typeface="Calibri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61616D-E718-0F9D-0685-70D4935A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4</a:t>
            </a:fld>
            <a:endParaRPr lang="fr-F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C91B02-FA38-7ABB-2DC4-2B065839A1C0}"/>
              </a:ext>
            </a:extLst>
          </p:cNvPr>
          <p:cNvSpPr txBox="1"/>
          <p:nvPr/>
        </p:nvSpPr>
        <p:spPr>
          <a:xfrm>
            <a:off x="1709768" y="189467"/>
            <a:ext cx="937116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ea typeface="+mn-lt"/>
                <a:cs typeface="+mn-lt"/>
              </a:rPr>
              <a:t>I. La </a:t>
            </a:r>
            <a:r>
              <a:rPr lang="en-US" sz="2400" b="1" err="1">
                <a:ea typeface="+mn-lt"/>
                <a:cs typeface="+mn-lt"/>
              </a:rPr>
              <a:t>réforme</a:t>
            </a:r>
            <a:r>
              <a:rPr lang="en-US" sz="2400" b="1">
                <a:ea typeface="+mn-lt"/>
                <a:cs typeface="+mn-lt"/>
              </a:rPr>
              <a:t> : la place des stages</a:t>
            </a:r>
          </a:p>
          <a:p>
            <a:pPr algn="ctr"/>
            <a:r>
              <a:rPr lang="en-US" sz="2400" b="1" err="1">
                <a:ea typeface="+mn-lt"/>
                <a:cs typeface="+mn-lt"/>
              </a:rPr>
              <a:t>Repenser</a:t>
            </a:r>
            <a:r>
              <a:rPr lang="en-US" sz="2400" b="1">
                <a:ea typeface="+mn-lt"/>
                <a:cs typeface="+mn-lt"/>
              </a:rPr>
              <a:t> la formation : un levier </a:t>
            </a:r>
            <a:r>
              <a:rPr lang="en-US" sz="2400" b="1" err="1">
                <a:ea typeface="+mn-lt"/>
                <a:cs typeface="+mn-lt"/>
              </a:rPr>
              <a:t>essentiel</a:t>
            </a:r>
            <a:endParaRPr lang="en-US" sz="2400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710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D4E36E-585D-45B8-132C-687F5E8C6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AF5D85C0-4D22-4D0B-80E1-816C49A02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2652A4FB-5373-A40C-5A68-830EF641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94E3460D-A158-642C-15AB-8EE7FF680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82FADFF4-0632-0578-2153-C100441EF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A4FB9F88-5527-9193-51E6-AACC314D4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4E53007D-57F4-D5F1-3B5A-8A09A0E09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265F0F30-E457-2EA2-9364-42E1CFFCD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711762D9-A4F9-6A8E-85FF-BAC763C8A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D1113EDD-D34E-F9D5-4AB5-BE05322BF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C3925521-CFD0-C1D7-A69C-BBDABAC32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FD110FEA-50F7-9A00-B5EB-30D90CC09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DDE41262-25BB-75C6-DEA1-C585D5E83A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2DFEF54B-36B6-9006-EEED-95816EA16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6EEBE634-53C8-4F6C-B821-91ED649EB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30E07735-982D-0EF7-4703-04660A5B4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5765BA97-AC28-4705-1650-51187AA59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A89364B-7C99-A8E3-9DDA-A52E2704A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B49F6E6D-02DA-FBD4-70D5-9A47FFBD5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F8DC623-6425-B00C-FC9A-DD41C1D42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0BF169A6-1247-8B2E-CA16-FD257D2E9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74C5C2E-CD3A-0A95-00E2-93DC82B25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98D6811-2534-9901-38F9-E7D8178B8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61EF1913-B752-1766-86EC-409B0ED44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3CFE713D-E189-03FD-B664-E70A0E106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1A57D3B-2598-450A-E399-9C747D10B93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651132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0E159C-F4DD-529F-EBFE-D24651B4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5</a:t>
            </a:fld>
            <a:endParaRPr lang="fr-F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E9858B-3640-6FDD-2C4A-89C0109B033A}"/>
              </a:ext>
            </a:extLst>
          </p:cNvPr>
          <p:cNvSpPr txBox="1"/>
          <p:nvPr/>
        </p:nvSpPr>
        <p:spPr>
          <a:xfrm>
            <a:off x="1709768" y="189467"/>
            <a:ext cx="937116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ea typeface="+mn-lt"/>
                <a:cs typeface="+mn-lt"/>
              </a:rPr>
              <a:t>I. La </a:t>
            </a:r>
            <a:r>
              <a:rPr lang="en-US" sz="2400" b="1" err="1">
                <a:ea typeface="+mn-lt"/>
                <a:cs typeface="+mn-lt"/>
              </a:rPr>
              <a:t>réforme</a:t>
            </a:r>
            <a:r>
              <a:rPr lang="en-US" sz="2400" b="1">
                <a:ea typeface="+mn-lt"/>
                <a:cs typeface="+mn-lt"/>
              </a:rPr>
              <a:t> : la place des stages</a:t>
            </a:r>
          </a:p>
          <a:p>
            <a:pPr algn="ctr"/>
            <a:r>
              <a:rPr lang="en-US" sz="2400" b="1" err="1">
                <a:ea typeface="+mn-lt"/>
                <a:cs typeface="+mn-lt"/>
              </a:rPr>
              <a:t>Repenser</a:t>
            </a:r>
            <a:r>
              <a:rPr lang="en-US" sz="2400" b="1">
                <a:ea typeface="+mn-lt"/>
                <a:cs typeface="+mn-lt"/>
              </a:rPr>
              <a:t> la formation : un levier </a:t>
            </a:r>
            <a:r>
              <a:rPr lang="en-US" sz="2400" b="1" err="1">
                <a:ea typeface="+mn-lt"/>
                <a:cs typeface="+mn-lt"/>
              </a:rPr>
              <a:t>essentiel</a:t>
            </a:r>
            <a:endParaRPr lang="en-US" sz="2400" b="1">
              <a:ea typeface="Calibri"/>
              <a:cs typeface="Calibri"/>
            </a:endParaRPr>
          </a:p>
        </p:txBody>
      </p:sp>
      <p:pic>
        <p:nvPicPr>
          <p:cNvPr id="3" name="Espace réservé du contenu 4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C9B4BB68-C430-C311-D8B1-C3F8C29BEC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815" y="1500593"/>
            <a:ext cx="10905066" cy="428023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263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05895-19AC-02A8-0BD9-A9C249F70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C56D4A5-5B1F-E207-3904-6AE6A62B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4F59BC6-0D6C-F633-1A88-3C3957063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C238475-BB77-FF66-06B4-1E3B3DDA7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3278B63-36B2-B068-DDF5-CAEB3CD0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797D456-5DD5-EC20-11F2-713DBAB5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E58B693-0D32-AE9C-667A-8C48F688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6A8D31E4-C76A-BB03-DCA4-40FE24FDA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CC98D1-70AA-9DC9-59E8-AE803D9B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40A5A6B-685F-4197-C657-6D8566AAD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F6FB57B-E260-4350-FBA3-FEE737896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BAA622E-1868-DC31-2BB8-FF50EAD6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22757B6-3E44-15E1-7907-E37292F58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5411134-25B3-7FC7-CC10-6421110AE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AFE7D42-56BF-6271-E57C-369344C79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5FF6A68-CB54-5F48-B139-6603ECFE1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85993C9-1130-DF28-771B-45DDDB8AF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59A3028-07C2-DE55-74DB-BB8BB03E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53AEF50-2495-EC14-20F0-77355C91B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F896CB48-EAB3-7F94-9845-01C4CFFF4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0C595C8-B70E-66DF-6552-8BF8D3BDB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BAFDCF-5CB6-5F3D-AC34-2E511DCA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FD89FF-F453-DDE6-080D-69FBCF81C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27BB522-330E-9B50-B008-F92493542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7D55C02-4198-3B3B-D020-3705C30C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ABC4E6C-28E3-9710-56F8-6676FF84050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4C90B6-8801-FADA-C971-BA48E0E6C8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84584" y="189888"/>
            <a:ext cx="11001775" cy="11430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 La </a:t>
            </a:r>
            <a:r>
              <a:rPr lang="fr-FR" sz="2400" b="1"/>
              <a:t>réforme </a:t>
            </a:r>
            <a:r>
              <a:rPr lang="fr-FR" sz="2400"/>
              <a:t>:</a:t>
            </a:r>
            <a:r>
              <a:rPr lang="fr-FR" sz="2400">
                <a:ea typeface="+mn-lt"/>
                <a:cs typeface="+mn-lt"/>
              </a:rPr>
              <a:t> </a:t>
            </a:r>
            <a:r>
              <a:rPr lang="fr-FR" sz="2400" b="1">
                <a:ea typeface="+mn-lt"/>
                <a:cs typeface="+mn-lt"/>
              </a:rPr>
              <a:t>vers une formation plus riche et différenciée</a:t>
            </a:r>
            <a:endParaRPr lang="en-US" b="1">
              <a:ea typeface="Calibri"/>
              <a:cs typeface="Calibri"/>
            </a:endParaRPr>
          </a:p>
          <a:p>
            <a:pPr lvl="0" algn="ctr">
              <a:lnSpc>
                <a:spcPct val="150000"/>
              </a:lnSpc>
              <a:defRPr/>
            </a:pPr>
            <a:endParaRPr lang="fr-FR" sz="2400" b="1">
              <a:ea typeface="Calibri"/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CAB9FE3-C9D7-632E-52AA-4D198D6F86D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891117" y="741440"/>
            <a:ext cx="11204804" cy="61087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b="1"/>
              <a:t> Un Nouveau Modèle de Formation : LA RFIE.  </a:t>
            </a:r>
            <a:r>
              <a:rPr lang="fr-FR">
                <a:solidFill>
                  <a:srgbClr val="000000"/>
                </a:solidFill>
                <a:cs typeface="Times New Roman"/>
              </a:rPr>
              <a:t>Des études </a:t>
            </a:r>
            <a:r>
              <a:rPr lang="fr-FR" sz="1800" b="0" u="none" strike="noStrike">
                <a:solidFill>
                  <a:srgbClr val="000000"/>
                </a:solidFill>
                <a:effectLst/>
                <a:cs typeface="Times New Roman"/>
              </a:rPr>
              <a:t>montrent que </a:t>
            </a:r>
            <a:r>
              <a:rPr lang="fr-FR" sz="1800" b="1" u="none" strike="noStrike">
                <a:solidFill>
                  <a:srgbClr val="000000"/>
                </a:solidFill>
                <a:effectLst/>
                <a:cs typeface="Times New Roman"/>
              </a:rPr>
              <a:t>la qualité de la formation des enseignants est un facteur clé</a:t>
            </a:r>
            <a:r>
              <a:rPr lang="fr-FR" sz="1800" b="0" u="none" strike="noStrike">
                <a:solidFill>
                  <a:srgbClr val="000000"/>
                </a:solidFill>
                <a:effectLst/>
                <a:cs typeface="Times New Roman"/>
              </a:rPr>
              <a:t> dans l'efficacité de l'apprentissage. Repenser la formation initiale des enseignants apparaît ainsi comme un levier essentiel pour améliorer notre système éducatif </a:t>
            </a:r>
            <a:r>
              <a:rPr lang="fr-FR">
                <a:solidFill>
                  <a:srgbClr val="000000"/>
                </a:solidFill>
                <a:cs typeface="Times New Roman"/>
              </a:rPr>
              <a:t>(Dubois-</a:t>
            </a:r>
            <a:r>
              <a:rPr lang="fr-FR" err="1">
                <a:solidFill>
                  <a:srgbClr val="000000"/>
                </a:solidFill>
                <a:cs typeface="Times New Roman"/>
              </a:rPr>
              <a:t>Shaik</a:t>
            </a:r>
            <a:r>
              <a:rPr lang="fr-FR">
                <a:solidFill>
                  <a:srgbClr val="000000"/>
                </a:solidFill>
                <a:cs typeface="Times New Roman"/>
              </a:rPr>
              <a:t>, 2024).</a:t>
            </a:r>
            <a:endParaRPr lang="fr-FR" b="1"/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b="1">
                <a:ea typeface="+mn-lt"/>
                <a:cs typeface="+mn-lt"/>
              </a:rPr>
              <a:t> Mise en œuvre en 2023-2024 :</a:t>
            </a:r>
            <a:r>
              <a:rPr lang="fr-FR">
                <a:ea typeface="+mn-lt"/>
                <a:cs typeface="+mn-lt"/>
              </a:rPr>
              <a:t> Une refonte majeure pour moderniser et unifier la formation des enseignants.</a:t>
            </a:r>
            <a:endParaRPr lang="fr-FR" b="1">
              <a:ea typeface="Calibri"/>
              <a:cs typeface="Calibri"/>
            </a:endParaRP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b="1">
                <a:ea typeface="+mn-lt"/>
                <a:cs typeface="+mn-lt"/>
              </a:rPr>
              <a:t> Objectif :</a:t>
            </a:r>
            <a:r>
              <a:rPr lang="fr-FR">
                <a:ea typeface="+mn-lt"/>
                <a:cs typeface="+mn-lt"/>
              </a:rPr>
              <a:t> Préparer les enseignants aux besoins des élèves et aux défis contemporains.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b="1">
                <a:ea typeface="+mn-lt"/>
                <a:cs typeface="+mn-lt"/>
              </a:rPr>
              <a:t> Durée des études :</a:t>
            </a:r>
            <a:r>
              <a:rPr lang="fr-FR">
                <a:ea typeface="+mn-lt"/>
                <a:cs typeface="+mn-lt"/>
              </a:rPr>
              <a:t> Prolonger les études pour les enseignants du préscolaire, primaire et secondaire de 3 à 4 ans, avec un passage au niveau de master.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>
                <a:ea typeface="+mn-lt"/>
                <a:cs typeface="+mn-lt"/>
              </a:rPr>
              <a:t> </a:t>
            </a:r>
            <a:r>
              <a:rPr lang="fr-FR" b="1">
                <a:ea typeface="+mn-lt"/>
                <a:cs typeface="+mn-lt"/>
              </a:rPr>
              <a:t>Nouveau modèle </a:t>
            </a:r>
            <a:r>
              <a:rPr lang="fr-FR">
                <a:ea typeface="+mn-lt"/>
                <a:cs typeface="+mn-lt"/>
              </a:rPr>
              <a:t>: Formation structurée en 5 sections, adaptées aux niveaux d'enseignement.</a:t>
            </a: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b="1">
                <a:ea typeface="+mn-lt"/>
                <a:cs typeface="+mn-lt"/>
              </a:rPr>
              <a:t> Priorités</a:t>
            </a:r>
            <a:r>
              <a:rPr lang="fr-FR">
                <a:ea typeface="+mn-lt"/>
                <a:cs typeface="+mn-lt"/>
              </a:rPr>
              <a:t> : Renforcer l’orthographe, intégrer les nouvelles technologies, promouvoir l’inclusion scolaire, </a:t>
            </a:r>
            <a:r>
              <a:rPr lang="fr-FR">
                <a:ea typeface="+mn-lt"/>
                <a:cs typeface="Times New Roman"/>
              </a:rPr>
              <a:t>détecter les troubles de l'apprentissage et améliorer la formation des formateurs d'enseignants (</a:t>
            </a:r>
            <a:r>
              <a:rPr lang="fr-FR" err="1">
                <a:ea typeface="+mn-lt"/>
                <a:cs typeface="Times New Roman"/>
              </a:rPr>
              <a:t>Aupaix</a:t>
            </a:r>
            <a:r>
              <a:rPr lang="fr-FR">
                <a:ea typeface="+mn-lt"/>
                <a:cs typeface="Times New Roman"/>
              </a:rPr>
              <a:t>, 2018).</a:t>
            </a:r>
            <a:endParaRPr lang="fr-FR">
              <a:ea typeface="Calibri" panose="020F0502020204030204"/>
              <a:cs typeface="Calibri" panose="020F0502020204030204"/>
            </a:endParaRPr>
          </a:p>
          <a:p>
            <a:pPr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>
                <a:ea typeface="+mn-lt"/>
                <a:cs typeface="+mn-lt"/>
              </a:rPr>
              <a:t> </a:t>
            </a:r>
            <a:r>
              <a:rPr lang="fr-FR" b="1">
                <a:ea typeface="+mn-lt"/>
                <a:cs typeface="+mn-lt"/>
              </a:rPr>
              <a:t>Innovation </a:t>
            </a:r>
            <a:r>
              <a:rPr lang="fr-FR">
                <a:ea typeface="+mn-lt"/>
                <a:cs typeface="+mn-lt"/>
              </a:rPr>
              <a:t>: Collaboration entre Hautes Écoles et Universités pour mutualiser les expertises.</a:t>
            </a:r>
            <a:endParaRPr lang="fr-FR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7A6B72-377F-4DB1-A40E-4FFFF4C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54749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05895-19AC-02A8-0BD9-A9C249F70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C56D4A5-5B1F-E207-3904-6AE6A62B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4F59BC6-0D6C-F633-1A88-3C3957063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C238475-BB77-FF66-06B4-1E3B3DDA7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3278B63-36B2-B068-DDF5-CAEB3CD0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797D456-5DD5-EC20-11F2-713DBAB5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E58B693-0D32-AE9C-667A-8C48F688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6A8D31E4-C76A-BB03-DCA4-40FE24FDA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CC98D1-70AA-9DC9-59E8-AE803D9B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40A5A6B-685F-4197-C657-6D8566AAD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F6FB57B-E260-4350-FBA3-FEE737896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BAA622E-1868-DC31-2BB8-FF50EAD6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22757B6-3E44-15E1-7907-E37292F58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5411134-25B3-7FC7-CC10-6421110AE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AFE7D42-56BF-6271-E57C-369344C79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5FF6A68-CB54-5F48-B139-6603ECFE1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85993C9-1130-DF28-771B-45DDDB8AF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59A3028-07C2-DE55-74DB-BB8BB03E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53AEF50-2495-EC14-20F0-77355C91B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F896CB48-EAB3-7F94-9845-01C4CFFF4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0C595C8-B70E-66DF-6552-8BF8D3BDB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BAFDCF-5CB6-5F3D-AC34-2E511DCA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FD89FF-F453-DDE6-080D-69FBCF81C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27BB522-330E-9B50-B008-F92493542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7D55C02-4198-3B3B-D020-3705C30C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ABC4E6C-28E3-9710-56F8-6676FF84050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4C90B6-8801-FADA-C971-BA48E0E6C8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84584" y="189888"/>
            <a:ext cx="11001775" cy="11430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 La </a:t>
            </a:r>
            <a:r>
              <a:rPr lang="fr-FR" sz="2400" b="1"/>
              <a:t>réforme </a:t>
            </a:r>
            <a:r>
              <a:rPr lang="fr-FR" sz="2400"/>
              <a:t>:</a:t>
            </a:r>
            <a:r>
              <a:rPr lang="fr-FR" sz="2400">
                <a:ea typeface="+mn-lt"/>
                <a:cs typeface="+mn-lt"/>
              </a:rPr>
              <a:t> </a:t>
            </a:r>
            <a:r>
              <a:rPr lang="fr-FR" sz="2400" b="1">
                <a:ea typeface="+mn-lt"/>
                <a:cs typeface="+mn-lt"/>
              </a:rPr>
              <a:t>vers une formation plus riche et différenciée</a:t>
            </a:r>
            <a:endParaRPr lang="en-US" b="1"/>
          </a:p>
          <a:p>
            <a:pPr lvl="0" algn="ctr">
              <a:lnSpc>
                <a:spcPct val="150000"/>
              </a:lnSpc>
              <a:defRPr/>
            </a:pPr>
            <a:endParaRPr lang="fr-FR" sz="2400" b="1">
              <a:ea typeface="Calibri"/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CAB9FE3-C9D7-632E-52AA-4D198D6F86D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77902" y="781436"/>
            <a:ext cx="11201602" cy="66627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b="1">
                <a:ea typeface="Calibri"/>
                <a:cs typeface="Calibri"/>
              </a:rPr>
              <a:t>Questionnements :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fr-BE"/>
              <a:t>Est-il réellement nécessaire d’allonger la durée de formation pour répondre aux défis actuels, ou pourrait-on imaginer des </a:t>
            </a:r>
            <a:r>
              <a:rPr lang="fr-BE" b="1"/>
              <a:t>formations complémentaires en cours de carrière</a:t>
            </a:r>
            <a:r>
              <a:rPr lang="fr-BE"/>
              <a:t>, plus flexibles et adaptées ?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fr-BE" b="1"/>
              <a:t>Est-ce que l’allongement de la durée des études à 4 ans</a:t>
            </a:r>
            <a:r>
              <a:rPr lang="fr-BE"/>
              <a:t> permettra réellement de mieux préparer les enseignants aux défis du terrain ? 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fr-BE"/>
              <a:t>Cet allongement ne risque-t-il pas </a:t>
            </a:r>
            <a:r>
              <a:rPr lang="fr-BE" b="1"/>
              <a:t>de décourager les jeunes</a:t>
            </a:r>
            <a:r>
              <a:rPr lang="fr-BE"/>
              <a:t> à choisir ce métier, notamment face à des professions où la durée de formation est plus courte pour des perspectives salariales plus attractives ? </a:t>
            </a:r>
            <a:r>
              <a:rPr lang="fr-BE" b="1"/>
              <a:t>Face à la pénurie actuelle d’enseignants</a:t>
            </a:r>
            <a:r>
              <a:rPr lang="fr-BE"/>
              <a:t>, cet allongement de la durée des études ne risque-t-il pas de </a:t>
            </a:r>
            <a:r>
              <a:rPr lang="fr-BE" b="1"/>
              <a:t>réduire davantage le nombre de candidats</a:t>
            </a:r>
            <a:r>
              <a:rPr lang="fr-BE"/>
              <a:t>, en décourageant les jeunes à se lancer dans cette voie ?</a:t>
            </a:r>
          </a:p>
          <a:p>
            <a:pPr marL="342900" indent="-34290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fr-BE"/>
              <a:t>L’allongement de la formation ne risque-t-il pas </a:t>
            </a:r>
            <a:r>
              <a:rPr lang="fr-BE" b="1"/>
              <a:t>d’alourdir les coûts d’études</a:t>
            </a:r>
            <a:r>
              <a:rPr lang="fr-BE"/>
              <a:t> pour les étudiants, rendant le métier moins accessible pour les jeunes issus de milieux modestes ?</a:t>
            </a:r>
            <a:endParaRPr lang="fr-FR" b="1">
              <a:ea typeface="Calibri"/>
              <a:cs typeface="Calibri"/>
            </a:endParaRPr>
          </a:p>
          <a:p>
            <a:pPr algn="just">
              <a:lnSpc>
                <a:spcPct val="200000"/>
              </a:lnSpc>
            </a:pPr>
            <a:endParaRPr lang="fr-FR" b="1">
              <a:ea typeface="Calibri"/>
              <a:cs typeface="Calibri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7A6B72-377F-4DB1-A40E-4FFFF4C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88174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05895-19AC-02A8-0BD9-A9C249F70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C56D4A5-5B1F-E207-3904-6AE6A62B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4F59BC6-0D6C-F633-1A88-3C3957063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C238475-BB77-FF66-06B4-1E3B3DDA7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3278B63-36B2-B068-DDF5-CAEB3CD0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797D456-5DD5-EC20-11F2-713DBAB5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E58B693-0D32-AE9C-667A-8C48F688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6A8D31E4-C76A-BB03-DCA4-40FE24FDA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CC98D1-70AA-9DC9-59E8-AE803D9B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40A5A6B-685F-4197-C657-6D8566AAD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F6FB57B-E260-4350-FBA3-FEE737896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BAA622E-1868-DC31-2BB8-FF50EAD6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22757B6-3E44-15E1-7907-E37292F58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5411134-25B3-7FC7-CC10-6421110AE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AFE7D42-56BF-6271-E57C-369344C79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5FF6A68-CB54-5F48-B139-6603ECFE1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85993C9-1130-DF28-771B-45DDDB8AF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59A3028-07C2-DE55-74DB-BB8BB03E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53AEF50-2495-EC14-20F0-77355C91B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F896CB48-EAB3-7F94-9845-01C4CFFF4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0C595C8-B70E-66DF-6552-8BF8D3BDB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BAFDCF-5CB6-5F3D-AC34-2E511DCA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FD89FF-F453-DDE6-080D-69FBCF81C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27BB522-330E-9B50-B008-F92493542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7D55C02-4198-3B3B-D020-3705C30C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ABC4E6C-28E3-9710-56F8-6676FF84050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4C90B6-8801-FADA-C971-BA48E0E6C8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88111" y="205531"/>
            <a:ext cx="11001775" cy="11430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 La </a:t>
            </a:r>
            <a:r>
              <a:rPr lang="fr-FR" sz="2400" b="1"/>
              <a:t>réforme </a:t>
            </a:r>
            <a:r>
              <a:rPr lang="fr-FR" sz="2400"/>
              <a:t>:</a:t>
            </a:r>
            <a:r>
              <a:rPr lang="fr-FR" sz="2400">
                <a:ea typeface="+mn-lt"/>
                <a:cs typeface="+mn-lt"/>
              </a:rPr>
              <a:t> </a:t>
            </a:r>
            <a:r>
              <a:rPr lang="fr-FR" sz="2400" b="1">
                <a:ea typeface="+mn-lt"/>
                <a:cs typeface="+mn-lt"/>
              </a:rPr>
              <a:t>la place des stages </a:t>
            </a:r>
            <a:endParaRPr lang="en-US" b="1"/>
          </a:p>
          <a:p>
            <a:pPr lvl="0" algn="ctr">
              <a:lnSpc>
                <a:spcPct val="150000"/>
              </a:lnSpc>
              <a:defRPr/>
            </a:pPr>
            <a:endParaRPr lang="fr-FR" sz="2400" b="1">
              <a:ea typeface="Calibri"/>
              <a:cs typeface="Calibri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7A6B72-377F-4DB1-A40E-4FFFF4C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8</a:t>
            </a:fld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5AFF98-8B0A-D255-44C8-C24317AE2BF0}"/>
              </a:ext>
            </a:extLst>
          </p:cNvPr>
          <p:cNvSpPr txBox="1"/>
          <p:nvPr/>
        </p:nvSpPr>
        <p:spPr>
          <a:xfrm>
            <a:off x="958475" y="907473"/>
            <a:ext cx="10861701" cy="53123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en-US" b="1"/>
              <a:t>Avec la RFIE : Une structure </a:t>
            </a:r>
            <a:r>
              <a:rPr lang="en-US" b="1" err="1"/>
              <a:t>repensée</a:t>
            </a:r>
            <a:r>
              <a:rPr lang="en-US" b="1"/>
              <a:t> (2023)</a:t>
            </a:r>
            <a:endParaRPr lang="en-US">
              <a:ea typeface="Calibri"/>
              <a:cs typeface="Calibri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BE" b="1"/>
              <a:t>Durée de la formation</a:t>
            </a:r>
            <a:r>
              <a:rPr lang="fr-BE"/>
              <a:t> : Études sur 4 ans (bachelier + master de 60 crédits).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BE" b="1"/>
              <a:t>Stages progressifs des stages</a:t>
            </a:r>
            <a:r>
              <a:rPr lang="fr-BE"/>
              <a:t> :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BE"/>
              <a:t>Observation → Pratique encadrée → Autonomie progressive.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BE" b="1"/>
              <a:t>Dernière année</a:t>
            </a:r>
            <a:r>
              <a:rPr lang="fr-BE"/>
              <a:t> : Stage de 4 mois (immersion complète en milieu scolaire).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BE" b="1"/>
              <a:t>Encadrement renforcé</a:t>
            </a:r>
            <a:r>
              <a:rPr lang="fr-BE"/>
              <a:t> :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BE"/>
              <a:t>Formation spécifique pour maîtres de stage.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BE"/>
              <a:t>Suivi personnalisé des stagiaires.</a:t>
            </a:r>
          </a:p>
          <a:p>
            <a:pPr lvl="1" algn="just"/>
            <a:endParaRPr lang="fr-BE"/>
          </a:p>
          <a:p>
            <a:pPr algn="just">
              <a:lnSpc>
                <a:spcPct val="150000"/>
              </a:lnSpc>
            </a:pPr>
            <a:r>
              <a:rPr lang="fr-BE" b="1"/>
              <a:t>Objectifs des changements :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fr-BE"/>
              <a:t>   Assurer une </a:t>
            </a:r>
            <a:r>
              <a:rPr lang="fr-BE" b="1"/>
              <a:t>meilleure préparation pratique</a:t>
            </a:r>
            <a:r>
              <a:rPr lang="fr-BE"/>
              <a:t> des futurs enseignants.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fr-BE"/>
              <a:t>   Renforcer le lien entre </a:t>
            </a:r>
            <a:r>
              <a:rPr lang="fr-BE" b="1"/>
              <a:t>théorie et pratique</a:t>
            </a:r>
            <a:r>
              <a:rPr lang="fr-BE"/>
              <a:t>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fr-BE"/>
              <a:t>  Faciliter la </a:t>
            </a:r>
            <a:r>
              <a:rPr lang="fr-BE" b="1"/>
              <a:t>transition vers la vie professionnelle</a:t>
            </a:r>
            <a:r>
              <a:rPr lang="fr-BE"/>
              <a:t> par une immersion approfondie.</a:t>
            </a:r>
          </a:p>
        </p:txBody>
      </p:sp>
    </p:spTree>
    <p:extLst>
      <p:ext uri="{BB962C8B-B14F-4D97-AF65-F5344CB8AC3E}">
        <p14:creationId xmlns:p14="http://schemas.microsoft.com/office/powerpoint/2010/main" val="265786831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405895-19AC-02A8-0BD9-A9C249F70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44">
            <a:extLst>
              <a:ext uri="{FF2B5EF4-FFF2-40B4-BE49-F238E27FC236}">
                <a16:creationId xmlns:a16="http://schemas.microsoft.com/office/drawing/2014/main" id="{7C56D4A5-5B1F-E207-3904-6AE6A62BA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1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46">
            <a:extLst>
              <a:ext uri="{FF2B5EF4-FFF2-40B4-BE49-F238E27FC236}">
                <a16:creationId xmlns:a16="http://schemas.microsoft.com/office/drawing/2014/main" id="{04F59BC6-0D6C-F633-1A88-3C3957063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2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48">
            <a:extLst>
              <a:ext uri="{FF2B5EF4-FFF2-40B4-BE49-F238E27FC236}">
                <a16:creationId xmlns:a16="http://schemas.microsoft.com/office/drawing/2014/main" id="{BC238475-BB77-FF66-06B4-1E3B3DDA7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custDataLst>
              <p:tags r:id="rId3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73278B63-36B2-B068-DDF5-CAEB3CD08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6">
              <a:extLst>
                <a:ext uri="{FF2B5EF4-FFF2-40B4-BE49-F238E27FC236}">
                  <a16:creationId xmlns:a16="http://schemas.microsoft.com/office/drawing/2014/main" id="{5797D456-5DD5-EC20-11F2-713DBAB54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E58B693-0D32-AE9C-667A-8C48F688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6A8D31E4-C76A-BB03-DCA4-40FE24FDAA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27CC98D1-70AA-9DC9-59E8-AE803D9B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E40A5A6B-685F-4197-C657-6D8566AAD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5F6FB57B-E260-4350-FBA3-FEE737896E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0BAA622E-1868-DC31-2BB8-FF50EAD63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F22757B6-3E44-15E1-7907-E37292F58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15411134-25B3-7FC7-CC10-6421110AE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8AFE7D42-56BF-6271-E57C-369344C79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B5FF6A68-CB54-5F48-B139-6603ECFE1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985993C9-1130-DF28-771B-45DDDB8AF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659A3028-07C2-DE55-74DB-BB8BB03E1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A53AEF50-2495-EC14-20F0-77355C91B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F896CB48-EAB3-7F94-9845-01C4CFFF4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E0C595C8-B70E-66DF-6552-8BF8D3BDB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BAFDCF-5CB6-5F3D-AC34-2E511DCA2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DBFD89FF-F453-DDE6-080D-69FBCF81C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27BB522-330E-9B50-B008-F92493542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F7D55C02-4198-3B3B-D020-3705C30CF9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custDataLst>
              <p:tags r:id="rId4"/>
            </p:custDataLst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ABC4E6C-28E3-9710-56F8-6676FF84050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813497" y="838200"/>
            <a:ext cx="9290392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964C90B6-8801-FADA-C971-BA48E0E6C8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88111" y="205531"/>
            <a:ext cx="11001775" cy="11430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fr-F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I. La </a:t>
            </a:r>
            <a:r>
              <a:rPr lang="fr-FR" sz="2400" b="1"/>
              <a:t>réforme </a:t>
            </a:r>
            <a:r>
              <a:rPr lang="fr-FR" sz="2400"/>
              <a:t>:</a:t>
            </a:r>
            <a:r>
              <a:rPr lang="fr-FR" sz="2400">
                <a:ea typeface="+mn-lt"/>
                <a:cs typeface="+mn-lt"/>
              </a:rPr>
              <a:t> </a:t>
            </a:r>
            <a:r>
              <a:rPr lang="fr-FR" sz="2400" b="1">
                <a:ea typeface="+mn-lt"/>
                <a:cs typeface="+mn-lt"/>
              </a:rPr>
              <a:t>la place des stages </a:t>
            </a:r>
            <a:endParaRPr lang="en-US" b="1"/>
          </a:p>
          <a:p>
            <a:pPr lvl="0" algn="ctr">
              <a:lnSpc>
                <a:spcPct val="150000"/>
              </a:lnSpc>
              <a:defRPr/>
            </a:pPr>
            <a:endParaRPr lang="fr-FR" sz="2400" b="1">
              <a:ea typeface="Calibri"/>
              <a:cs typeface="Calibri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7A6B72-377F-4DB1-A40E-4FFFF4C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9475B-FFD4-4218-B8FD-699852E6F0AF}" type="slidenum">
              <a:rPr lang="fr-FR" smtClean="0"/>
              <a:t>9</a:t>
            </a:fld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5AFF98-8B0A-D255-44C8-C24317AE2BF0}"/>
              </a:ext>
            </a:extLst>
          </p:cNvPr>
          <p:cNvSpPr txBox="1"/>
          <p:nvPr/>
        </p:nvSpPr>
        <p:spPr>
          <a:xfrm>
            <a:off x="264160" y="1043486"/>
            <a:ext cx="11714480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fr-BE" b="1"/>
              <a:t>Plusieurs questionnements : le découragement des étudiants</a:t>
            </a:r>
          </a:p>
          <a:p>
            <a:pPr lvl="1"/>
            <a:endParaRPr lang="fr-BE"/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/>
              <a:t>Si trois semaines de stage sont déjà perçues comme intenses et difficiles par de nombreux étudiants, comment ces derniers géreront-ils une immersion de </a:t>
            </a:r>
            <a:r>
              <a:rPr lang="fr-BE" b="1"/>
              <a:t>quatre mois</a:t>
            </a:r>
            <a:r>
              <a:rPr lang="fr-BE"/>
              <a:t>, avec des responsabilités et une charge émotionnelle plus lourde ?</a:t>
            </a:r>
          </a:p>
          <a:p>
            <a:pPr lvl="1" algn="just">
              <a:lnSpc>
                <a:spcPct val="150000"/>
              </a:lnSpc>
            </a:pPr>
            <a:endParaRPr lang="fr-BE"/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/>
              <a:t>Ne risque-t-on pas de </a:t>
            </a:r>
            <a:r>
              <a:rPr lang="fr-BE" b="1"/>
              <a:t>surcharger les stagiaires</a:t>
            </a:r>
            <a:r>
              <a:rPr lang="fr-BE"/>
              <a:t>, surtout s’ils doivent en parallèle finaliser des travaux académiques ou un mémoire ?</a:t>
            </a:r>
            <a:endParaRPr lang="fr-BE">
              <a:ea typeface="Calibri"/>
              <a:cs typeface="Calibri"/>
            </a:endParaRPr>
          </a:p>
          <a:p>
            <a:pPr lvl="1" algn="just">
              <a:lnSpc>
                <a:spcPct val="150000"/>
              </a:lnSpc>
            </a:pPr>
            <a:endParaRPr lang="fr-BE"/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BE"/>
              <a:t>Comment éviter que cette longue période de stage ne devienne une </a:t>
            </a:r>
            <a:r>
              <a:rPr lang="fr-BE" b="1"/>
              <a:t>source de découragement</a:t>
            </a:r>
            <a:r>
              <a:rPr lang="fr-BE"/>
              <a:t>, voire de burnout, pour les étudiants en fin de formation ?</a:t>
            </a:r>
          </a:p>
          <a:p>
            <a:pPr lvl="1" algn="just">
              <a:lnSpc>
                <a:spcPct val="150000"/>
              </a:lnSpc>
            </a:pPr>
            <a:endParaRPr lang="fr-BE">
              <a:ea typeface="Calibri"/>
              <a:cs typeface="Calibri"/>
            </a:endParaRPr>
          </a:p>
          <a:p>
            <a:pPr marL="228600" lvl="1" indent="-228600">
              <a:buFont typeface="Wingdings"/>
              <a:buChar char="ü"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467932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C879AF7E817A458FBDBD8186BAC57B" ma:contentTypeVersion="4" ma:contentTypeDescription="Crée un document." ma:contentTypeScope="" ma:versionID="9e6d04a8cd3800739768ec466cec5fe3">
  <xsd:schema xmlns:xsd="http://www.w3.org/2001/XMLSchema" xmlns:xs="http://www.w3.org/2001/XMLSchema" xmlns:p="http://schemas.microsoft.com/office/2006/metadata/properties" xmlns:ns2="36d902a7-08da-49c3-aa6c-6366f9e606f1" targetNamespace="http://schemas.microsoft.com/office/2006/metadata/properties" ma:root="true" ma:fieldsID="ce9b39a23986e66ed4cf3a07d71645fe" ns2:_="">
    <xsd:import namespace="36d902a7-08da-49c3-aa6c-6366f9e606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d902a7-08da-49c3-aa6c-6366f9e606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269482-85E1-49E8-92F1-9A04AE6ED782}">
  <ds:schemaRefs>
    <ds:schemaRef ds:uri="36d902a7-08da-49c3-aa6c-6366f9e606f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F66EE7-F5C2-46A0-B182-38B780945295}">
  <ds:schemaRefs>
    <ds:schemaRef ds:uri="36d902a7-08da-49c3-aa6c-6366f9e606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7EE77BD-D9CE-4C2D-82DF-21AD606C35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Thème Office</vt:lpstr>
      <vt:lpstr>EDUC-E622   Questions vives en formation et en éducation : approches didactiques et psychopédagogiques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LOGO-E5001  Méthodologie de la recherche et statistiques</dc:title>
  <dc:creator>Crobeddu Florian</dc:creator>
  <cp:revision>1</cp:revision>
  <dcterms:created xsi:type="dcterms:W3CDTF">2022-09-30T06:31:13Z</dcterms:created>
  <dcterms:modified xsi:type="dcterms:W3CDTF">2024-12-14T12:30:20Z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0x010100D3C879AF7E817A458FBDBD8186BAC57B</vt:lpwstr>
  </property>
</Properties>
</file>