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4630400" cy="8229600"/>
  <p:notesSz cx="8229600" cy="14630400"/>
  <p:embeddedFontLst>
    <p:embeddedFont>
      <p:font typeface="Roboto" panose="02000000000000000000" pitchFamily="2" charset="0"/>
      <p:regular r:id="rId12"/>
      <p:bold r:id="rId13"/>
      <p:boldItalic r:id="rId14"/>
    </p:embeddedFont>
    <p:embeddedFont>
      <p:font typeface="Roboto Slab" pitchFamily="2" charset="0"/>
      <p:regular r:id="rId1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C0E1B-B1FC-4AC4-9483-9A31281692A3}" v="28" dt="2025-02-28T10:06:35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Crobeddu" userId="e608ecad682946fa" providerId="LiveId" clId="{41AC0E1B-B1FC-4AC4-9483-9A31281692A3}"/>
    <pc:docChg chg="undo custSel addSld modSld">
      <pc:chgData name="Florian Crobeddu" userId="e608ecad682946fa" providerId="LiveId" clId="{41AC0E1B-B1FC-4AC4-9483-9A31281692A3}" dt="2025-02-28T12:08:27.034" v="1338" actId="1076"/>
      <pc:docMkLst>
        <pc:docMk/>
      </pc:docMkLst>
      <pc:sldChg chg="addSp delSp modSp mod">
        <pc:chgData name="Florian Crobeddu" userId="e608ecad682946fa" providerId="LiveId" clId="{41AC0E1B-B1FC-4AC4-9483-9A31281692A3}" dt="2025-02-28T12:07:00.579" v="1283" actId="20577"/>
        <pc:sldMkLst>
          <pc:docMk/>
          <pc:sldMk cId="0" sldId="256"/>
        </pc:sldMkLst>
        <pc:spChg chg="mod">
          <ac:chgData name="Florian Crobeddu" userId="e608ecad682946fa" providerId="LiveId" clId="{41AC0E1B-B1FC-4AC4-9483-9A31281692A3}" dt="2025-02-26T17:50:05.168" v="9" actId="20577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Florian Crobeddu" userId="e608ecad682946fa" providerId="LiveId" clId="{41AC0E1B-B1FC-4AC4-9483-9A31281692A3}" dt="2025-02-28T12:07:00.579" v="1283" actId="20577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Florian Crobeddu" userId="e608ecad682946fa" providerId="LiveId" clId="{41AC0E1B-B1FC-4AC4-9483-9A31281692A3}" dt="2025-02-26T17:50:19.831" v="12" actId="2085"/>
          <ac:spMkLst>
            <pc:docMk/>
            <pc:sldMk cId="0" sldId="256"/>
            <ac:spMk id="8" creationId="{17CA0EDD-A66A-09A4-4C59-C365B94473C4}"/>
          </ac:spMkLst>
        </pc:spChg>
      </pc:sldChg>
      <pc:sldChg chg="modSp mod">
        <pc:chgData name="Florian Crobeddu" userId="e608ecad682946fa" providerId="LiveId" clId="{41AC0E1B-B1FC-4AC4-9483-9A31281692A3}" dt="2025-02-28T10:13:37.211" v="1219" actId="123"/>
        <pc:sldMkLst>
          <pc:docMk/>
          <pc:sldMk cId="0" sldId="257"/>
        </pc:sldMkLst>
        <pc:spChg chg="mod">
          <ac:chgData name="Florian Crobeddu" userId="e608ecad682946fa" providerId="LiveId" clId="{41AC0E1B-B1FC-4AC4-9483-9A31281692A3}" dt="2025-02-28T10:01:13.639" v="869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6T17:51:10.356" v="20" actId="205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8T10:13:35.642" v="1218" actId="123"/>
          <ac:spMkLst>
            <pc:docMk/>
            <pc:sldMk cId="0" sldId="257"/>
            <ac:spMk id="7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6T17:51:12.699" v="22" actId="2057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8T10:13:37.211" v="1219" actId="123"/>
          <ac:spMkLst>
            <pc:docMk/>
            <pc:sldMk cId="0" sldId="257"/>
            <ac:spMk id="11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6T17:51:14.860" v="24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6T17:59:43.489" v="103" actId="20577"/>
          <ac:spMkLst>
            <pc:docMk/>
            <pc:sldMk cId="0" sldId="257"/>
            <ac:spMk id="15" creationId="{00000000-0000-0000-0000-000000000000}"/>
          </ac:spMkLst>
        </pc:spChg>
      </pc:sldChg>
      <pc:sldChg chg="modSp mod modAnim">
        <pc:chgData name="Florian Crobeddu" userId="e608ecad682946fa" providerId="LiveId" clId="{41AC0E1B-B1FC-4AC4-9483-9A31281692A3}" dt="2025-02-28T10:06:35.983" v="889" actId="20577"/>
        <pc:sldMkLst>
          <pc:docMk/>
          <pc:sldMk cId="0" sldId="258"/>
        </pc:sldMkLst>
        <pc:spChg chg="mod">
          <ac:chgData name="Florian Crobeddu" userId="e608ecad682946fa" providerId="LiveId" clId="{41AC0E1B-B1FC-4AC4-9483-9A31281692A3}" dt="2025-02-26T17:51:30.376" v="28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6T17:51:34.078" v="30" actId="205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6T17:51:36.521" v="32" actId="2057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8T10:06:35.983" v="889" actId="20577"/>
          <ac:spMkLst>
            <pc:docMk/>
            <pc:sldMk cId="0" sldId="258"/>
            <ac:spMk id="12" creationId="{00000000-0000-0000-0000-000000000000}"/>
          </ac:spMkLst>
        </pc:spChg>
      </pc:sldChg>
      <pc:sldChg chg="addSp modSp mod">
        <pc:chgData name="Florian Crobeddu" userId="e608ecad682946fa" providerId="LiveId" clId="{41AC0E1B-B1FC-4AC4-9483-9A31281692A3}" dt="2025-02-26T18:02:31.770" v="308" actId="2711"/>
        <pc:sldMkLst>
          <pc:docMk/>
          <pc:sldMk cId="0" sldId="259"/>
        </pc:sldMkLst>
        <pc:spChg chg="mod">
          <ac:chgData name="Florian Crobeddu" userId="e608ecad682946fa" providerId="LiveId" clId="{41AC0E1B-B1FC-4AC4-9483-9A31281692A3}" dt="2025-02-26T17:51:51.724" v="34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6T18:01:54.927" v="301" actId="108"/>
          <ac:spMkLst>
            <pc:docMk/>
            <pc:sldMk cId="0" sldId="259"/>
            <ac:spMk id="4" creationId="{00000000-0000-0000-0000-000000000000}"/>
          </ac:spMkLst>
        </pc:spChg>
        <pc:spChg chg="add mod">
          <ac:chgData name="Florian Crobeddu" userId="e608ecad682946fa" providerId="LiveId" clId="{41AC0E1B-B1FC-4AC4-9483-9A31281692A3}" dt="2025-02-26T17:50:26.295" v="13"/>
          <ac:spMkLst>
            <pc:docMk/>
            <pc:sldMk cId="0" sldId="259"/>
            <ac:spMk id="9" creationId="{FA49D9EC-D719-D514-D929-0BB328E4B789}"/>
          </ac:spMkLst>
        </pc:spChg>
        <pc:spChg chg="add mod">
          <ac:chgData name="Florian Crobeddu" userId="e608ecad682946fa" providerId="LiveId" clId="{41AC0E1B-B1FC-4AC4-9483-9A31281692A3}" dt="2025-02-26T18:02:31.770" v="308" actId="2711"/>
          <ac:spMkLst>
            <pc:docMk/>
            <pc:sldMk cId="0" sldId="259"/>
            <ac:spMk id="10" creationId="{818960C7-27B4-4162-94AF-C712C35D1955}"/>
          </ac:spMkLst>
        </pc:spChg>
      </pc:sldChg>
      <pc:sldChg chg="addSp modSp mod">
        <pc:chgData name="Florian Crobeddu" userId="e608ecad682946fa" providerId="LiveId" clId="{41AC0E1B-B1FC-4AC4-9483-9A31281692A3}" dt="2025-02-28T10:10:39.287" v="950" actId="1076"/>
        <pc:sldMkLst>
          <pc:docMk/>
          <pc:sldMk cId="0" sldId="260"/>
        </pc:sldMkLst>
        <pc:spChg chg="mod">
          <ac:chgData name="Florian Crobeddu" userId="e608ecad682946fa" providerId="LiveId" clId="{41AC0E1B-B1FC-4AC4-9483-9A31281692A3}" dt="2025-02-28T10:10:23.027" v="912" actId="404"/>
          <ac:spMkLst>
            <pc:docMk/>
            <pc:sldMk cId="0" sldId="260"/>
            <ac:spMk id="3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8T10:10:39.287" v="950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8T10:10:34.400" v="949" actId="1038"/>
          <ac:spMkLst>
            <pc:docMk/>
            <pc:sldMk cId="0" sldId="260"/>
            <ac:spMk id="5" creationId="{00000000-0000-0000-0000-000000000000}"/>
          </ac:spMkLst>
        </pc:spChg>
      </pc:sldChg>
      <pc:sldChg chg="addSp modSp mod">
        <pc:chgData name="Florian Crobeddu" userId="e608ecad682946fa" providerId="LiveId" clId="{41AC0E1B-B1FC-4AC4-9483-9A31281692A3}" dt="2025-02-26T17:52:24.798" v="43"/>
        <pc:sldMkLst>
          <pc:docMk/>
          <pc:sldMk cId="0" sldId="261"/>
        </pc:sldMkLst>
        <pc:spChg chg="mod">
          <ac:chgData name="Florian Crobeddu" userId="e608ecad682946fa" providerId="LiveId" clId="{41AC0E1B-B1FC-4AC4-9483-9A31281692A3}" dt="2025-02-26T17:52:24.798" v="43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Florian Crobeddu" userId="e608ecad682946fa" providerId="LiveId" clId="{41AC0E1B-B1FC-4AC4-9483-9A31281692A3}" dt="2025-02-26T17:50:31.135" v="14"/>
          <ac:spMkLst>
            <pc:docMk/>
            <pc:sldMk cId="0" sldId="261"/>
            <ac:spMk id="16" creationId="{73126681-75BB-54B4-288D-71C477A0D716}"/>
          </ac:spMkLst>
        </pc:spChg>
      </pc:sldChg>
      <pc:sldChg chg="addSp modSp mod">
        <pc:chgData name="Florian Crobeddu" userId="e608ecad682946fa" providerId="LiveId" clId="{41AC0E1B-B1FC-4AC4-9483-9A31281692A3}" dt="2025-02-28T10:14:51.139" v="1222" actId="20577"/>
        <pc:sldMkLst>
          <pc:docMk/>
          <pc:sldMk cId="0" sldId="262"/>
        </pc:sldMkLst>
        <pc:spChg chg="mod">
          <ac:chgData name="Florian Crobeddu" userId="e608ecad682946fa" providerId="LiveId" clId="{41AC0E1B-B1FC-4AC4-9483-9A31281692A3}" dt="2025-02-28T10:12:49.996" v="1185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8T10:14:51.139" v="1222" actId="20577"/>
          <ac:spMkLst>
            <pc:docMk/>
            <pc:sldMk cId="0" sldId="262"/>
            <ac:spMk id="5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8T10:13:17.636" v="1215" actId="123"/>
          <ac:spMkLst>
            <pc:docMk/>
            <pc:sldMk cId="0" sldId="262"/>
            <ac:spMk id="6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8T10:13:19.960" v="1216" actId="123"/>
          <ac:spMkLst>
            <pc:docMk/>
            <pc:sldMk cId="0" sldId="262"/>
            <ac:spMk id="9" creationId="{00000000-0000-0000-0000-000000000000}"/>
          </ac:spMkLst>
        </pc:spChg>
        <pc:spChg chg="mod">
          <ac:chgData name="Florian Crobeddu" userId="e608ecad682946fa" providerId="LiveId" clId="{41AC0E1B-B1FC-4AC4-9483-9A31281692A3}" dt="2025-02-28T10:13:23.395" v="1217" actId="123"/>
          <ac:spMkLst>
            <pc:docMk/>
            <pc:sldMk cId="0" sldId="262"/>
            <ac:spMk id="12" creationId="{00000000-0000-0000-0000-000000000000}"/>
          </ac:spMkLst>
        </pc:spChg>
        <pc:spChg chg="add mod">
          <ac:chgData name="Florian Crobeddu" userId="e608ecad682946fa" providerId="LiveId" clId="{41AC0E1B-B1FC-4AC4-9483-9A31281692A3}" dt="2025-02-26T17:50:34.241" v="15"/>
          <ac:spMkLst>
            <pc:docMk/>
            <pc:sldMk cId="0" sldId="262"/>
            <ac:spMk id="13" creationId="{998D5A80-EDF2-EE8A-F517-C0B09805DB45}"/>
          </ac:spMkLst>
        </pc:spChg>
      </pc:sldChg>
      <pc:sldChg chg="addSp delSp modSp add mod">
        <pc:chgData name="Florian Crobeddu" userId="e608ecad682946fa" providerId="LiveId" clId="{41AC0E1B-B1FC-4AC4-9483-9A31281692A3}" dt="2025-02-28T10:12:19.938" v="1178" actId="2710"/>
        <pc:sldMkLst>
          <pc:docMk/>
          <pc:sldMk cId="2036442521" sldId="263"/>
        </pc:sldMkLst>
        <pc:spChg chg="mod">
          <ac:chgData name="Florian Crobeddu" userId="e608ecad682946fa" providerId="LiveId" clId="{41AC0E1B-B1FC-4AC4-9483-9A31281692A3}" dt="2025-02-28T09:56:33.018" v="488" actId="20577"/>
          <ac:spMkLst>
            <pc:docMk/>
            <pc:sldMk cId="2036442521" sldId="263"/>
            <ac:spMk id="3" creationId="{191DE994-D82A-BE5B-C47F-914A4F529F48}"/>
          </ac:spMkLst>
        </pc:spChg>
        <pc:spChg chg="del">
          <ac:chgData name="Florian Crobeddu" userId="e608ecad682946fa" providerId="LiveId" clId="{41AC0E1B-B1FC-4AC4-9483-9A31281692A3}" dt="2025-02-28T09:56:22.952" v="470" actId="478"/>
          <ac:spMkLst>
            <pc:docMk/>
            <pc:sldMk cId="2036442521" sldId="263"/>
            <ac:spMk id="5" creationId="{A1D8A4B1-1C6C-5694-7D1E-FD2CA80805BC}"/>
          </ac:spMkLst>
        </pc:spChg>
        <pc:spChg chg="del">
          <ac:chgData name="Florian Crobeddu" userId="e608ecad682946fa" providerId="LiveId" clId="{41AC0E1B-B1FC-4AC4-9483-9A31281692A3}" dt="2025-02-28T09:56:22.952" v="470" actId="478"/>
          <ac:spMkLst>
            <pc:docMk/>
            <pc:sldMk cId="2036442521" sldId="263"/>
            <ac:spMk id="6" creationId="{A618C72C-C1AA-5CA5-9E74-22CD94AE954D}"/>
          </ac:spMkLst>
        </pc:spChg>
        <pc:spChg chg="del">
          <ac:chgData name="Florian Crobeddu" userId="e608ecad682946fa" providerId="LiveId" clId="{41AC0E1B-B1FC-4AC4-9483-9A31281692A3}" dt="2025-02-28T09:56:22.952" v="470" actId="478"/>
          <ac:spMkLst>
            <pc:docMk/>
            <pc:sldMk cId="2036442521" sldId="263"/>
            <ac:spMk id="8" creationId="{6EC382DF-D0B2-9AED-BF98-AA4D6E2F1C0A}"/>
          </ac:spMkLst>
        </pc:spChg>
        <pc:spChg chg="del">
          <ac:chgData name="Florian Crobeddu" userId="e608ecad682946fa" providerId="LiveId" clId="{41AC0E1B-B1FC-4AC4-9483-9A31281692A3}" dt="2025-02-28T09:56:22.952" v="470" actId="478"/>
          <ac:spMkLst>
            <pc:docMk/>
            <pc:sldMk cId="2036442521" sldId="263"/>
            <ac:spMk id="9" creationId="{24FCA8F2-2742-38EA-C61C-F1CB0EF25637}"/>
          </ac:spMkLst>
        </pc:spChg>
        <pc:spChg chg="del">
          <ac:chgData name="Florian Crobeddu" userId="e608ecad682946fa" providerId="LiveId" clId="{41AC0E1B-B1FC-4AC4-9483-9A31281692A3}" dt="2025-02-28T09:56:22.952" v="470" actId="478"/>
          <ac:spMkLst>
            <pc:docMk/>
            <pc:sldMk cId="2036442521" sldId="263"/>
            <ac:spMk id="11" creationId="{622C3DFC-5D6A-480B-1059-D1E4098C33EE}"/>
          </ac:spMkLst>
        </pc:spChg>
        <pc:spChg chg="del">
          <ac:chgData name="Florian Crobeddu" userId="e608ecad682946fa" providerId="LiveId" clId="{41AC0E1B-B1FC-4AC4-9483-9A31281692A3}" dt="2025-02-28T09:56:22.952" v="470" actId="478"/>
          <ac:spMkLst>
            <pc:docMk/>
            <pc:sldMk cId="2036442521" sldId="263"/>
            <ac:spMk id="12" creationId="{621BC56E-353B-8FD9-81E8-157BBDF8495F}"/>
          </ac:spMkLst>
        </pc:spChg>
        <pc:spChg chg="add mod">
          <ac:chgData name="Florian Crobeddu" userId="e608ecad682946fa" providerId="LiveId" clId="{41AC0E1B-B1FC-4AC4-9483-9A31281692A3}" dt="2025-02-28T10:12:19.938" v="1178" actId="2710"/>
          <ac:spMkLst>
            <pc:docMk/>
            <pc:sldMk cId="2036442521" sldId="263"/>
            <ac:spMk id="14" creationId="{DBEE82CB-B1FC-30F0-AA42-B4F7F4258260}"/>
          </ac:spMkLst>
        </pc:spChg>
        <pc:picChg chg="del">
          <ac:chgData name="Florian Crobeddu" userId="e608ecad682946fa" providerId="LiveId" clId="{41AC0E1B-B1FC-4AC4-9483-9A31281692A3}" dt="2025-02-28T09:56:16.322" v="468" actId="478"/>
          <ac:picMkLst>
            <pc:docMk/>
            <pc:sldMk cId="2036442521" sldId="263"/>
            <ac:picMk id="2" creationId="{C1FD636C-2DD7-6C9E-0D84-DB0B5C5FB4B9}"/>
          </ac:picMkLst>
        </pc:picChg>
        <pc:picChg chg="del">
          <ac:chgData name="Florian Crobeddu" userId="e608ecad682946fa" providerId="LiveId" clId="{41AC0E1B-B1FC-4AC4-9483-9A31281692A3}" dt="2025-02-28T09:56:20.244" v="469" actId="478"/>
          <ac:picMkLst>
            <pc:docMk/>
            <pc:sldMk cId="2036442521" sldId="263"/>
            <ac:picMk id="4" creationId="{55FD1F28-CB81-0C42-2951-1A8C64BD63FC}"/>
          </ac:picMkLst>
        </pc:picChg>
        <pc:picChg chg="del">
          <ac:chgData name="Florian Crobeddu" userId="e608ecad682946fa" providerId="LiveId" clId="{41AC0E1B-B1FC-4AC4-9483-9A31281692A3}" dt="2025-02-28T09:56:22.952" v="470" actId="478"/>
          <ac:picMkLst>
            <pc:docMk/>
            <pc:sldMk cId="2036442521" sldId="263"/>
            <ac:picMk id="7" creationId="{7B6A3B0C-BA83-BE6B-F03A-6CC312ABA8CB}"/>
          </ac:picMkLst>
        </pc:picChg>
        <pc:picChg chg="del">
          <ac:chgData name="Florian Crobeddu" userId="e608ecad682946fa" providerId="LiveId" clId="{41AC0E1B-B1FC-4AC4-9483-9A31281692A3}" dt="2025-02-28T09:56:22.952" v="470" actId="478"/>
          <ac:picMkLst>
            <pc:docMk/>
            <pc:sldMk cId="2036442521" sldId="263"/>
            <ac:picMk id="10" creationId="{0B38FEB8-6571-4615-8F92-726D5DF19458}"/>
          </ac:picMkLst>
        </pc:picChg>
      </pc:sldChg>
      <pc:sldChg chg="delSp modSp add mod">
        <pc:chgData name="Florian Crobeddu" userId="e608ecad682946fa" providerId="LiveId" clId="{41AC0E1B-B1FC-4AC4-9483-9A31281692A3}" dt="2025-02-28T12:08:27.034" v="1338" actId="1076"/>
        <pc:sldMkLst>
          <pc:docMk/>
          <pc:sldMk cId="3940563904" sldId="264"/>
        </pc:sldMkLst>
        <pc:spChg chg="mod">
          <ac:chgData name="Florian Crobeddu" userId="e608ecad682946fa" providerId="LiveId" clId="{41AC0E1B-B1FC-4AC4-9483-9A31281692A3}" dt="2025-02-28T12:08:27.034" v="1338" actId="1076"/>
          <ac:spMkLst>
            <pc:docMk/>
            <pc:sldMk cId="3940563904" sldId="264"/>
            <ac:spMk id="3" creationId="{A64ECF8B-04EC-FD9F-3423-4C6DEDB695BA}"/>
          </ac:spMkLst>
        </pc:spChg>
        <pc:spChg chg="del">
          <ac:chgData name="Florian Crobeddu" userId="e608ecad682946fa" providerId="LiveId" clId="{41AC0E1B-B1FC-4AC4-9483-9A31281692A3}" dt="2025-02-28T12:06:41.464" v="1280" actId="478"/>
          <ac:spMkLst>
            <pc:docMk/>
            <pc:sldMk cId="3940563904" sldId="264"/>
            <ac:spMk id="5" creationId="{CEDBD9EB-E21C-CB2D-EE50-72F361E4C4EF}"/>
          </ac:spMkLst>
        </pc:spChg>
        <pc:spChg chg="del">
          <ac:chgData name="Florian Crobeddu" userId="e608ecad682946fa" providerId="LiveId" clId="{41AC0E1B-B1FC-4AC4-9483-9A31281692A3}" dt="2025-02-28T12:06:41.464" v="1280" actId="478"/>
          <ac:spMkLst>
            <pc:docMk/>
            <pc:sldMk cId="3940563904" sldId="264"/>
            <ac:spMk id="6" creationId="{ACE267E6-0F92-1A52-E9BB-90E43D1C3268}"/>
          </ac:spMkLst>
        </pc:spChg>
        <pc:spChg chg="del">
          <ac:chgData name="Florian Crobeddu" userId="e608ecad682946fa" providerId="LiveId" clId="{41AC0E1B-B1FC-4AC4-9483-9A31281692A3}" dt="2025-02-28T12:06:38.524" v="1279" actId="478"/>
          <ac:spMkLst>
            <pc:docMk/>
            <pc:sldMk cId="3940563904" sldId="264"/>
            <ac:spMk id="8" creationId="{30618FB5-CC81-D3D3-8A03-23B43E2DE00D}"/>
          </ac:spMkLst>
        </pc:spChg>
        <pc:spChg chg="del">
          <ac:chgData name="Florian Crobeddu" userId="e608ecad682946fa" providerId="LiveId" clId="{41AC0E1B-B1FC-4AC4-9483-9A31281692A3}" dt="2025-02-28T12:06:38.524" v="1279" actId="478"/>
          <ac:spMkLst>
            <pc:docMk/>
            <pc:sldMk cId="3940563904" sldId="264"/>
            <ac:spMk id="9" creationId="{E87F586B-4BE1-0DE9-32BF-90A6B23DEAFB}"/>
          </ac:spMkLst>
        </pc:spChg>
        <pc:spChg chg="del">
          <ac:chgData name="Florian Crobeddu" userId="e608ecad682946fa" providerId="LiveId" clId="{41AC0E1B-B1FC-4AC4-9483-9A31281692A3}" dt="2025-02-28T12:06:38.524" v="1279" actId="478"/>
          <ac:spMkLst>
            <pc:docMk/>
            <pc:sldMk cId="3940563904" sldId="264"/>
            <ac:spMk id="11" creationId="{7663411C-4CD2-99F4-FA0B-431F6870185A}"/>
          </ac:spMkLst>
        </pc:spChg>
        <pc:spChg chg="del">
          <ac:chgData name="Florian Crobeddu" userId="e608ecad682946fa" providerId="LiveId" clId="{41AC0E1B-B1FC-4AC4-9483-9A31281692A3}" dt="2025-02-28T12:06:38.524" v="1279" actId="478"/>
          <ac:spMkLst>
            <pc:docMk/>
            <pc:sldMk cId="3940563904" sldId="264"/>
            <ac:spMk id="12" creationId="{02109600-4556-6EFE-451F-8DF5982BA5A0}"/>
          </ac:spMkLst>
        </pc:spChg>
        <pc:picChg chg="del">
          <ac:chgData name="Florian Crobeddu" userId="e608ecad682946fa" providerId="LiveId" clId="{41AC0E1B-B1FC-4AC4-9483-9A31281692A3}" dt="2025-02-28T12:06:55.654" v="1282" actId="478"/>
          <ac:picMkLst>
            <pc:docMk/>
            <pc:sldMk cId="3940563904" sldId="264"/>
            <ac:picMk id="2" creationId="{77CA3BD7-BD38-0686-ED5D-A8E8CB93CC52}"/>
          </ac:picMkLst>
        </pc:picChg>
        <pc:picChg chg="del">
          <ac:chgData name="Florian Crobeddu" userId="e608ecad682946fa" providerId="LiveId" clId="{41AC0E1B-B1FC-4AC4-9483-9A31281692A3}" dt="2025-02-28T12:06:41.464" v="1280" actId="478"/>
          <ac:picMkLst>
            <pc:docMk/>
            <pc:sldMk cId="3940563904" sldId="264"/>
            <ac:picMk id="4" creationId="{F21ED235-ED55-5BF3-F8EE-FC00DBD66964}"/>
          </ac:picMkLst>
        </pc:picChg>
        <pc:picChg chg="del">
          <ac:chgData name="Florian Crobeddu" userId="e608ecad682946fa" providerId="LiveId" clId="{41AC0E1B-B1FC-4AC4-9483-9A31281692A3}" dt="2025-02-28T12:06:41.464" v="1280" actId="478"/>
          <ac:picMkLst>
            <pc:docMk/>
            <pc:sldMk cId="3940563904" sldId="264"/>
            <ac:picMk id="7" creationId="{7DAEE3A4-5952-DF21-6B0D-30A7F10A14BA}"/>
          </ac:picMkLst>
        </pc:picChg>
        <pc:picChg chg="del">
          <ac:chgData name="Florian Crobeddu" userId="e608ecad682946fa" providerId="LiveId" clId="{41AC0E1B-B1FC-4AC4-9483-9A31281692A3}" dt="2025-02-28T12:06:41.464" v="1280" actId="478"/>
          <ac:picMkLst>
            <pc:docMk/>
            <pc:sldMk cId="3940563904" sldId="264"/>
            <ac:picMk id="10" creationId="{D8722FD9-ED11-825E-D95A-67725DCBD7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8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DCDD6-DEC7-065B-DAB0-E5C5CF225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54871-991B-CB9D-827D-05A05F949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99C0E-43C7-41E4-175B-C45B7AA39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587C4-2A44-78D2-0A6A-DF52F26FF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6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72C50-3688-D56C-1891-B123E50AD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756FA4-F694-C60F-C60A-ECBFC5BE3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94F56-704D-69D1-E973-CE333437A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9004F-9184-341D-7096-B950CD6FB9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3.png"/><Relationship Id="rId2" Type="http://schemas.openxmlformats.org/officeDocument/2006/relationships/tags" Target="../tags/tag7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7.png"/><Relationship Id="rId2" Type="http://schemas.openxmlformats.org/officeDocument/2006/relationships/tags" Target="../tags/tag21.xml"/><Relationship Id="rId16" Type="http://schemas.openxmlformats.org/officeDocument/2006/relationships/image" Target="../media/image6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5.png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9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46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1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19" Type="http://schemas.openxmlformats.org/officeDocument/2006/relationships/image" Target="../media/image10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8.xml"/><Relationship Id="rId18" Type="http://schemas.openxmlformats.org/officeDocument/2006/relationships/image" Target="../media/image15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14.png"/><Relationship Id="rId2" Type="http://schemas.openxmlformats.org/officeDocument/2006/relationships/tags" Target="../tags/tag61.xml"/><Relationship Id="rId16" Type="http://schemas.openxmlformats.org/officeDocument/2006/relationships/image" Target="../media/image13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12.png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>
            <p:custDataLst>
              <p:tags r:id="rId2"/>
            </p:custDataLst>
          </p:nvPr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Devenir</a:t>
            </a: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enseignant</a:t>
            </a: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: un voyage </a:t>
            </a: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épistémologique</a:t>
            </a:r>
            <a:endParaRPr lang="en-US" sz="4450" dirty="0"/>
          </a:p>
        </p:txBody>
      </p:sp>
      <p:sp>
        <p:nvSpPr>
          <p:cNvPr id="4" name="Text 1"/>
          <p:cNvSpPr/>
          <p:nvPr>
            <p:custDataLst>
              <p:tags r:id="rId3"/>
            </p:custDataLst>
          </p:nvPr>
        </p:nvSpPr>
        <p:spPr>
          <a:xfrm>
            <a:off x="6280190" y="5665470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b="1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Présenté</a:t>
            </a:r>
            <a:r>
              <a:rPr lang="en-US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par 		Florian Crobeddu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		</a:t>
            </a:r>
            <a:r>
              <a:rPr lang="en-US" b="1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Sükrü</a:t>
            </a:r>
            <a:r>
              <a:rPr lang="en-US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b="1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Irbik</a:t>
            </a:r>
            <a:endParaRPr lang="en-US" b="1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			Céline Van </a:t>
            </a:r>
            <a:r>
              <a:rPr lang="en-US" b="1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Cauwenberghe</a:t>
            </a:r>
            <a:endParaRPr lang="en-US" b="1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endParaRPr lang="en-US" sz="1750" b="1" i="1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endParaRPr lang="en-US" sz="1600" b="1" i="1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16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Etudiants</a:t>
            </a: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</a:t>
            </a: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Master de </a:t>
            </a:r>
            <a:r>
              <a:rPr lang="en-US" sz="16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spécialisation</a:t>
            </a: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</a:t>
            </a: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formation </a:t>
            </a:r>
            <a:r>
              <a:rPr lang="en-US" sz="16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d’enseignants</a:t>
            </a:r>
            <a:endParaRPr lang="en-US" sz="1600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Université Libre de </a:t>
            </a:r>
            <a:r>
              <a:rPr lang="en-US" sz="16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Bruxelles</a:t>
            </a:r>
            <a:endParaRPr lang="en-US" sz="1600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5" name="Shape 2"/>
          <p:cNvSpPr/>
          <p:nvPr>
            <p:custDataLst>
              <p:tags r:id="rId4"/>
            </p:custDataLst>
          </p:nvPr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CA0EDD-A66A-09A4-4C59-C365B94473C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871048" y="7755038"/>
            <a:ext cx="1655180" cy="381965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>
            <p:custDataLst>
              <p:tags r:id="rId2"/>
            </p:custDataLst>
          </p:nvPr>
        </p:nvSpPr>
        <p:spPr>
          <a:xfrm>
            <a:off x="793790" y="183261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Épistémologie</a:t>
            </a: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personnelle</a:t>
            </a:r>
            <a:endParaRPr lang="en-US" sz="445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(</a:t>
            </a:r>
            <a:r>
              <a:rPr lang="en-US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Crahay</a:t>
            </a:r>
            <a:r>
              <a:rPr lang="en-US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et </a:t>
            </a:r>
            <a:r>
              <a:rPr lang="en-US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Fragnant</a:t>
            </a:r>
            <a:r>
              <a:rPr lang="en-US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, 2007 ; </a:t>
            </a:r>
            <a:r>
              <a:rPr lang="en-US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Chabane</a:t>
            </a:r>
            <a:r>
              <a:rPr lang="en-US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et Fluckiger, 2019)</a:t>
            </a:r>
            <a:endParaRPr lang="en-US" dirty="0"/>
          </a:p>
        </p:txBody>
      </p:sp>
      <p:sp>
        <p:nvSpPr>
          <p:cNvPr id="4" name="Shape 1"/>
          <p:cNvSpPr/>
          <p:nvPr>
            <p:custDataLst>
              <p:tags r:id="rId3"/>
            </p:custDataLst>
          </p:nvPr>
        </p:nvSpPr>
        <p:spPr>
          <a:xfrm>
            <a:off x="793790" y="38454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" name="Text 2"/>
          <p:cNvSpPr/>
          <p:nvPr>
            <p:custDataLst>
              <p:tags r:id="rId4"/>
            </p:custDataLst>
          </p:nvPr>
        </p:nvSpPr>
        <p:spPr>
          <a:xfrm>
            <a:off x="978813" y="3930491"/>
            <a:ext cx="14025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>
            <p:custDataLst>
              <p:tags r:id="rId5"/>
            </p:custDataLst>
          </p:nvPr>
        </p:nvSpPr>
        <p:spPr>
          <a:xfrm>
            <a:off x="1530906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Ressenti</a:t>
            </a: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personnel</a:t>
            </a:r>
            <a:endParaRPr lang="en-US" sz="2200" dirty="0"/>
          </a:p>
        </p:txBody>
      </p:sp>
      <p:sp>
        <p:nvSpPr>
          <p:cNvPr id="7" name="Text 4"/>
          <p:cNvSpPr/>
          <p:nvPr>
            <p:custDataLst>
              <p:tags r:id="rId6"/>
            </p:custDataLst>
          </p:nvPr>
        </p:nvSpPr>
        <p:spPr>
          <a:xfrm>
            <a:off x="1530906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Votre expérience individuelle compte énormément.</a:t>
            </a:r>
            <a:endParaRPr lang="en-US" sz="1750" dirty="0"/>
          </a:p>
        </p:txBody>
      </p:sp>
      <p:sp>
        <p:nvSpPr>
          <p:cNvPr id="8" name="Shape 5"/>
          <p:cNvSpPr/>
          <p:nvPr>
            <p:custDataLst>
              <p:tags r:id="rId7"/>
            </p:custDataLst>
          </p:nvPr>
        </p:nvSpPr>
        <p:spPr>
          <a:xfrm>
            <a:off x="4685467" y="38454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>
            <p:custDataLst>
              <p:tags r:id="rId8"/>
            </p:custDataLst>
          </p:nvPr>
        </p:nvSpPr>
        <p:spPr>
          <a:xfrm>
            <a:off x="4846677" y="3930491"/>
            <a:ext cx="1878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>
            <p:custDataLst>
              <p:tags r:id="rId9"/>
            </p:custDataLst>
          </p:nvPr>
        </p:nvSpPr>
        <p:spPr>
          <a:xfrm>
            <a:off x="5422583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Identité</a:t>
            </a: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20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enseignante</a:t>
            </a:r>
            <a:endParaRPr lang="en-US" sz="2200" dirty="0"/>
          </a:p>
        </p:txBody>
      </p:sp>
      <p:sp>
        <p:nvSpPr>
          <p:cNvPr id="11" name="Text 8"/>
          <p:cNvSpPr/>
          <p:nvPr>
            <p:custDataLst>
              <p:tags r:id="rId10"/>
            </p:custDataLst>
          </p:nvPr>
        </p:nvSpPr>
        <p:spPr>
          <a:xfrm>
            <a:off x="5422583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Elle se forge à partir de vos convictions.</a:t>
            </a:r>
            <a:endParaRPr lang="en-US" sz="1750" dirty="0"/>
          </a:p>
        </p:txBody>
      </p:sp>
      <p:sp>
        <p:nvSpPr>
          <p:cNvPr id="12" name="Shape 9"/>
          <p:cNvSpPr/>
          <p:nvPr>
            <p:custDataLst>
              <p:tags r:id="rId11"/>
            </p:custDataLst>
          </p:nvPr>
        </p:nvSpPr>
        <p:spPr>
          <a:xfrm>
            <a:off x="793790" y="55436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0"/>
          <p:cNvSpPr/>
          <p:nvPr>
            <p:custDataLst>
              <p:tags r:id="rId12"/>
            </p:custDataLst>
          </p:nvPr>
        </p:nvSpPr>
        <p:spPr>
          <a:xfrm>
            <a:off x="957024" y="5628680"/>
            <a:ext cx="1837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>
            <p:custDataLst>
              <p:tags r:id="rId13"/>
            </p:custDataLst>
          </p:nvPr>
        </p:nvSpPr>
        <p:spPr>
          <a:xfrm>
            <a:off x="1530906" y="5543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Aimer les </a:t>
            </a:r>
            <a:r>
              <a:rPr lang="en-US" sz="220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maths</a:t>
            </a:r>
            <a:endParaRPr lang="en-US" sz="2200" dirty="0"/>
          </a:p>
        </p:txBody>
      </p:sp>
      <p:sp>
        <p:nvSpPr>
          <p:cNvPr id="15" name="Text 12"/>
          <p:cNvSpPr/>
          <p:nvPr>
            <p:custDataLst>
              <p:tags r:id="rId14"/>
            </p:custDataLst>
          </p:nvPr>
        </p:nvSpPr>
        <p:spPr>
          <a:xfrm>
            <a:off x="1530906" y="603408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Suffit-il vraiment à tout gérer en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classe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>
            <p:custDataLst>
              <p:tags r:id="rId2"/>
            </p:custDataLst>
          </p:nvPr>
        </p:nvSpPr>
        <p:spPr>
          <a:xfrm>
            <a:off x="793790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Douceur du Stage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>
            <p:custDataLst>
              <p:tags r:id="rId4"/>
            </p:custDataLst>
          </p:nvPr>
        </p:nvSpPr>
        <p:spPr>
          <a:xfrm>
            <a:off x="2268022" y="2824758"/>
            <a:ext cx="37635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Présence du maître de stage</a:t>
            </a:r>
            <a:endParaRPr lang="en-US" sz="2200" dirty="0"/>
          </a:p>
        </p:txBody>
      </p:sp>
      <p:sp>
        <p:nvSpPr>
          <p:cNvPr id="6" name="Text 2"/>
          <p:cNvSpPr/>
          <p:nvPr>
            <p:custDataLst>
              <p:tags r:id="rId5"/>
            </p:custDataLst>
          </p:nvPr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 soutien constant pour vous guider.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>
            <p:custDataLst>
              <p:tags r:id="rId7"/>
            </p:custDataLst>
          </p:nvPr>
        </p:nvSpPr>
        <p:spPr>
          <a:xfrm>
            <a:off x="2268022" y="4185642"/>
            <a:ext cx="29341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Sentiment de </a:t>
            </a:r>
            <a:r>
              <a:rPr lang="en-US" sz="220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sécurité</a:t>
            </a:r>
            <a:endParaRPr lang="en-US" sz="2200" dirty="0"/>
          </a:p>
        </p:txBody>
      </p:sp>
      <p:sp>
        <p:nvSpPr>
          <p:cNvPr id="9" name="Text 4"/>
          <p:cNvSpPr/>
          <p:nvPr>
            <p:custDataLst>
              <p:tags r:id="rId8"/>
            </p:custDataLst>
          </p:nvPr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Moins de pression, plus d'apprentissage.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>
            <p:custDataLst>
              <p:tags r:id="rId10"/>
            </p:custDataLst>
          </p:nvPr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Validation continue</a:t>
            </a:r>
            <a:endParaRPr lang="en-US" sz="2200" dirty="0"/>
          </a:p>
        </p:txBody>
      </p:sp>
      <p:sp>
        <p:nvSpPr>
          <p:cNvPr id="12" name="Text 6"/>
          <p:cNvSpPr/>
          <p:nvPr>
            <p:custDataLst>
              <p:tags r:id="rId11"/>
            </p:custDataLst>
          </p:nvPr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Encouragement et feedback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immédiat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>
              <a:lnSpc>
                <a:spcPts val="2850"/>
              </a:lnSpc>
            </a:pP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Avez-vous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le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même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ressenti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outre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le stress)?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custDataLst>
              <p:tags r:id="rId1"/>
            </p:custDataLst>
          </p:nvPr>
        </p:nvSpPr>
        <p:spPr>
          <a:xfrm>
            <a:off x="793790" y="2721412"/>
            <a:ext cx="61249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L'Entrée dans le métier</a:t>
            </a:r>
            <a:endParaRPr lang="en-US" sz="4450" dirty="0"/>
          </a:p>
        </p:txBody>
      </p:sp>
      <p:sp>
        <p:nvSpPr>
          <p:cNvPr id="3" name="Text 1"/>
          <p:cNvSpPr/>
          <p:nvPr>
            <p:custDataLst>
              <p:tags r:id="rId2"/>
            </p:custDataLst>
          </p:nvPr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Complexité</a:t>
            </a:r>
            <a:endParaRPr lang="en-US" sz="2200" dirty="0"/>
          </a:p>
        </p:txBody>
      </p:sp>
      <p:sp>
        <p:nvSpPr>
          <p:cNvPr id="4" name="Text 2"/>
          <p:cNvSpPr/>
          <p:nvPr>
            <p:custDataLst>
              <p:tags r:id="rId3"/>
            </p:custDataLst>
          </p:nvPr>
        </p:nvSpPr>
        <p:spPr>
          <a:xfrm>
            <a:off x="793790" y="45783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défis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sont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nombreux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soyez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prêt(e).</a:t>
            </a:r>
            <a:endParaRPr lang="en-US" sz="1750" dirty="0"/>
          </a:p>
        </p:txBody>
      </p:sp>
      <p:sp>
        <p:nvSpPr>
          <p:cNvPr id="5" name="Text 3"/>
          <p:cNvSpPr/>
          <p:nvPr>
            <p:custDataLst>
              <p:tags r:id="rId4"/>
            </p:custDataLst>
          </p:nvPr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Résilience</a:t>
            </a:r>
            <a:endParaRPr lang="en-US" sz="2200" dirty="0"/>
          </a:p>
        </p:txBody>
      </p:sp>
      <p:sp>
        <p:nvSpPr>
          <p:cNvPr id="6" name="Text 4"/>
          <p:cNvSpPr/>
          <p:nvPr>
            <p:custDataLst>
              <p:tags r:id="rId5"/>
            </p:custDataLst>
          </p:nvPr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Accrochez-vous, vous avez les ressources.</a:t>
            </a:r>
            <a:endParaRPr lang="en-US" sz="1750" dirty="0"/>
          </a:p>
        </p:txBody>
      </p:sp>
      <p:sp>
        <p:nvSpPr>
          <p:cNvPr id="7" name="Text 5"/>
          <p:cNvSpPr/>
          <p:nvPr>
            <p:custDataLst>
              <p:tags r:id="rId6"/>
            </p:custDataLst>
          </p:nvPr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Soutien</a:t>
            </a:r>
            <a:endParaRPr lang="en-US" sz="2200" dirty="0"/>
          </a:p>
        </p:txBody>
      </p:sp>
      <p:sp>
        <p:nvSpPr>
          <p:cNvPr id="8" name="Text 6"/>
          <p:cNvSpPr/>
          <p:nvPr>
            <p:custDataLst>
              <p:tags r:id="rId7"/>
            </p:custDataLst>
          </p:nvPr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 restez pas seul(e), demandez de l'aide.</a:t>
            </a:r>
            <a:endParaRPr lang="en-US" sz="17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49D9EC-D719-D514-D929-0BB328E4B78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871048" y="7755038"/>
            <a:ext cx="1655180" cy="381965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8960C7-27B4-4162-94AF-C712C35D195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629025" y="6538638"/>
            <a:ext cx="892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y a tellement de nouveautés, mais il faut se concent</a:t>
            </a:r>
            <a:r>
              <a:rPr lang="en-US" dirty="0" err="1"/>
              <a:t>rer</a:t>
            </a:r>
            <a:r>
              <a:rPr lang="en-US" dirty="0"/>
              <a:t> </a:t>
            </a:r>
            <a:r>
              <a:rPr lang="en-US" dirty="0">
                <a:solidFill>
                  <a:srgbClr val="15213F"/>
                </a:solidFill>
                <a:ea typeface="Roboto" pitchFamily="34" charset="-122"/>
                <a:cs typeface="Roboto" pitchFamily="34" charset="-120"/>
              </a:rPr>
              <a:t>sur tout </a:t>
            </a:r>
            <a:r>
              <a:rPr lang="en-US" dirty="0" err="1">
                <a:solidFill>
                  <a:srgbClr val="15213F"/>
                </a:solidFill>
                <a:ea typeface="Roboto" pitchFamily="34" charset="-122"/>
                <a:cs typeface="Roboto" pitchFamily="34" charset="-120"/>
              </a:rPr>
              <a:t>en</a:t>
            </a:r>
            <a:r>
              <a:rPr lang="en-US" dirty="0">
                <a:solidFill>
                  <a:srgbClr val="15213F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dirty="0" err="1">
                <a:solidFill>
                  <a:srgbClr val="15213F"/>
                </a:solidFill>
                <a:ea typeface="Roboto" pitchFamily="34" charset="-122"/>
                <a:cs typeface="Roboto" pitchFamily="34" charset="-120"/>
              </a:rPr>
              <a:t>même</a:t>
            </a:r>
            <a:r>
              <a:rPr lang="en-US" dirty="0">
                <a:solidFill>
                  <a:srgbClr val="15213F"/>
                </a:solidFill>
                <a:ea typeface="Roboto" pitchFamily="34" charset="-122"/>
                <a:cs typeface="Roboto" pitchFamily="34" charset="-120"/>
              </a:rPr>
              <a:t> temps!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>
            <p:custDataLst>
              <p:tags r:id="rId2"/>
            </p:custDataLst>
          </p:nvPr>
        </p:nvSpPr>
        <p:spPr>
          <a:xfrm>
            <a:off x="793790" y="266319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 choc de la </a:t>
            </a: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réalité</a:t>
            </a:r>
            <a:endParaRPr lang="en-US" sz="445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(Desbiens, 2013)</a:t>
            </a:r>
            <a:endParaRPr lang="en-US" sz="2400" dirty="0"/>
          </a:p>
        </p:txBody>
      </p:sp>
      <p:sp>
        <p:nvSpPr>
          <p:cNvPr id="4" name="Text 1"/>
          <p:cNvSpPr/>
          <p:nvPr>
            <p:custDataLst>
              <p:tags r:id="rId3"/>
            </p:custDataLst>
          </p:nvPr>
        </p:nvSpPr>
        <p:spPr>
          <a:xfrm>
            <a:off x="793790" y="4296131"/>
            <a:ext cx="7216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réalité est tellement différente par rapport à mes attendus !!</a:t>
            </a:r>
            <a:endParaRPr lang="en-US" sz="1750" dirty="0"/>
          </a:p>
        </p:txBody>
      </p:sp>
      <p:sp>
        <p:nvSpPr>
          <p:cNvPr id="5" name="Shape 2"/>
          <p:cNvSpPr/>
          <p:nvPr>
            <p:custDataLst>
              <p:tags r:id="rId4"/>
            </p:custDataLst>
          </p:nvPr>
        </p:nvSpPr>
        <p:spPr>
          <a:xfrm>
            <a:off x="570270" y="2879011"/>
            <a:ext cx="30480" cy="873204"/>
          </a:xfrm>
          <a:prstGeom prst="rect">
            <a:avLst/>
          </a:prstGeom>
          <a:solidFill>
            <a:srgbClr val="3257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3"/>
          <p:cNvSpPr/>
          <p:nvPr>
            <p:custDataLst>
              <p:tags r:id="rId5"/>
            </p:custDataLst>
          </p:nvPr>
        </p:nvSpPr>
        <p:spPr>
          <a:xfrm>
            <a:off x="793790" y="48404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idéaux se confrontent aux contraintes. L'écart peut être déstabilisant. Il faut s'adapter et grandir.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custDataLst>
              <p:tags r:id="rId1"/>
            </p:custDataLst>
          </p:nvPr>
        </p:nvSpPr>
        <p:spPr>
          <a:xfrm>
            <a:off x="793790" y="760571"/>
            <a:ext cx="84279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Identité</a:t>
            </a: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enseignante</a:t>
            </a: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VS </a:t>
            </a: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réalité</a:t>
            </a:r>
            <a:endParaRPr lang="en-US" sz="4450" dirty="0"/>
          </a:p>
        </p:txBody>
      </p:sp>
      <p:sp>
        <p:nvSpPr>
          <p:cNvPr id="3" name="Text 1"/>
          <p:cNvSpPr/>
          <p:nvPr>
            <p:custDataLst>
              <p:tags r:id="rId2"/>
            </p:custDataLst>
          </p:nvPr>
        </p:nvSpPr>
        <p:spPr>
          <a:xfrm>
            <a:off x="1743789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Idéaux</a:t>
            </a:r>
            <a:endParaRPr lang="en-US" sz="2200" dirty="0"/>
          </a:p>
        </p:txBody>
      </p:sp>
      <p:sp>
        <p:nvSpPr>
          <p:cNvPr id="4" name="Text 2"/>
          <p:cNvSpPr/>
          <p:nvPr>
            <p:custDataLst>
              <p:tags r:id="rId3"/>
            </p:custDataLst>
          </p:nvPr>
        </p:nvSpPr>
        <p:spPr>
          <a:xfrm>
            <a:off x="793790" y="4269224"/>
            <a:ext cx="3785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Vos valeurs et aspirations profondes.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>
            <p:custDataLst>
              <p:tags r:id="rId5"/>
            </p:custDataLst>
          </p:nvPr>
        </p:nvSpPr>
        <p:spPr>
          <a:xfrm>
            <a:off x="5682615" y="3703915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>
            <p:custDataLst>
              <p:tags r:id="rId6"/>
            </p:custDataLst>
          </p:nvPr>
        </p:nvSpPr>
        <p:spPr>
          <a:xfrm>
            <a:off x="9937790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Pratique</a:t>
            </a:r>
            <a:endParaRPr lang="en-US" sz="2200" dirty="0"/>
          </a:p>
        </p:txBody>
      </p:sp>
      <p:sp>
        <p:nvSpPr>
          <p:cNvPr id="8" name="Text 5"/>
          <p:cNvSpPr/>
          <p:nvPr>
            <p:custDataLst>
              <p:tags r:id="rId7"/>
            </p:custDataLst>
          </p:nvPr>
        </p:nvSpPr>
        <p:spPr>
          <a:xfrm>
            <a:off x="9937790" y="3042880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 qui se passe réellement en classe.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>
            <p:custDataLst>
              <p:tags r:id="rId9"/>
            </p:custDataLst>
          </p:nvPr>
        </p:nvSpPr>
        <p:spPr>
          <a:xfrm>
            <a:off x="8261628" y="2752844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>
            <p:custDataLst>
              <p:tags r:id="rId10"/>
            </p:custDataLst>
          </p:nvPr>
        </p:nvSpPr>
        <p:spPr>
          <a:xfrm>
            <a:off x="9937790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Ajustement</a:t>
            </a:r>
            <a:endParaRPr lang="en-US" sz="2200" dirty="0"/>
          </a:p>
        </p:txBody>
      </p:sp>
      <p:sp>
        <p:nvSpPr>
          <p:cNvPr id="12" name="Text 8"/>
          <p:cNvSpPr/>
          <p:nvPr>
            <p:custDataLst>
              <p:tags r:id="rId11"/>
            </p:custDataLst>
          </p:nvPr>
        </p:nvSpPr>
        <p:spPr>
          <a:xfrm>
            <a:off x="9937790" y="5495449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Trouver un équilibre entre les deux.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>
            <p:custDataLst>
              <p:tags r:id="rId13"/>
            </p:custDataLst>
          </p:nvPr>
        </p:nvSpPr>
        <p:spPr>
          <a:xfrm>
            <a:off x="7787640" y="5479018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>
            <p:custDataLst>
              <p:tags r:id="rId14"/>
            </p:custDataLst>
          </p:nvPr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Naviguer entre vos convictions et les exigences du terrain. C'est un processus constant d'ajustement. L'authenticité reste votre meilleur atout.</a:t>
            </a:r>
            <a:endParaRPr lang="en-US" sz="17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126681-75BB-54B4-288D-71C477A0D71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2871048" y="7755038"/>
            <a:ext cx="1655180" cy="381965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>
            <p:custDataLst>
              <p:tags r:id="rId2"/>
            </p:custDataLst>
          </p:nvPr>
        </p:nvSpPr>
        <p:spPr>
          <a:xfrm>
            <a:off x="5909800" y="2236801"/>
            <a:ext cx="73322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Mes </a:t>
            </a: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clés</a:t>
            </a: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pour un voyage </a:t>
            </a: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réussi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80190" y="327136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>
            <p:custDataLst>
              <p:tags r:id="rId4"/>
            </p:custDataLst>
          </p:nvPr>
        </p:nvSpPr>
        <p:spPr>
          <a:xfrm>
            <a:off x="6280190" y="4065151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Formation continue</a:t>
            </a:r>
            <a:endParaRPr lang="en-US" sz="2200" dirty="0"/>
          </a:p>
        </p:txBody>
      </p:sp>
      <p:sp>
        <p:nvSpPr>
          <p:cNvPr id="6" name="Text 2"/>
          <p:cNvSpPr/>
          <p:nvPr>
            <p:custDataLst>
              <p:tags r:id="rId5"/>
            </p:custDataLst>
          </p:nvPr>
        </p:nvSpPr>
        <p:spPr>
          <a:xfrm>
            <a:off x="6280190" y="4909899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 cessez jamais d'apprendre et de vous remettre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question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praticien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réflexif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912304" y="327136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>
            <p:custDataLst>
              <p:tags r:id="rId7"/>
            </p:custDataLst>
          </p:nvPr>
        </p:nvSpPr>
        <p:spPr>
          <a:xfrm>
            <a:off x="8912304" y="406515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Bienveillance</a:t>
            </a:r>
            <a:endParaRPr lang="en-US" sz="2200" dirty="0"/>
          </a:p>
        </p:txBody>
      </p:sp>
      <p:sp>
        <p:nvSpPr>
          <p:cNvPr id="9" name="Text 4"/>
          <p:cNvSpPr/>
          <p:nvPr>
            <p:custDataLst>
              <p:tags r:id="rId8"/>
            </p:custDataLst>
          </p:nvPr>
        </p:nvSpPr>
        <p:spPr>
          <a:xfrm>
            <a:off x="8912304" y="4555569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Envers vous-même et envers vos élèves.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1544538" y="327136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>
            <p:custDataLst>
              <p:tags r:id="rId10"/>
            </p:custDataLst>
          </p:nvPr>
        </p:nvSpPr>
        <p:spPr>
          <a:xfrm>
            <a:off x="11544538" y="406515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12" name="Text 6"/>
          <p:cNvSpPr/>
          <p:nvPr>
            <p:custDataLst>
              <p:tags r:id="rId11"/>
            </p:custDataLst>
          </p:nvPr>
        </p:nvSpPr>
        <p:spPr>
          <a:xfrm>
            <a:off x="11544538" y="4555569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Échangez avec vos collègues et construisez un réseau de soutien.</a:t>
            </a:r>
            <a:endParaRPr lang="en-US" sz="17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D5A80-EDF2-EE8A-F517-C0B09805DB4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871048" y="7755038"/>
            <a:ext cx="1655180" cy="381965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13AF9-4D99-A4B6-AEB0-50BD58F35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A64ECF8B-04EC-FD9F-3423-4C6DEDB695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70235" y="3324821"/>
            <a:ext cx="110008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Pour terminer… Les conseils des </a:t>
            </a: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anciens</a:t>
            </a: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!</a:t>
            </a:r>
            <a:endParaRPr lang="en-US" sz="44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9EEB0D-69DB-66CF-3D56-69FB98C8F1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871048" y="7755038"/>
            <a:ext cx="1655180" cy="381965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56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E66BD-7465-2C0B-70F8-1994EC55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191DE994-D82A-BE5B-C47F-914A4F529F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40830" y="373301"/>
            <a:ext cx="73322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Bibliographie</a:t>
            </a:r>
            <a:endParaRPr lang="en-US" sz="44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41F60C-A0E5-52F7-986D-2AA0D54D01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871048" y="7755038"/>
            <a:ext cx="1655180" cy="381965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EE82CB-B1FC-30F0-AA42-B4F7F425826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40829" y="1280160"/>
            <a:ext cx="1297288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Chabanne, J-C. &amp; </a:t>
            </a:r>
            <a:r>
              <a:rPr lang="fr-FR" dirty="0" err="1"/>
              <a:t>Fluckiger</a:t>
            </a:r>
            <a:r>
              <a:rPr lang="fr-FR" dirty="0"/>
              <a:t>, C. (2019). Formes de comparatisme : débat autour de la notion d’épistémologie pratique/épistémologie de la pratique. </a:t>
            </a:r>
            <a:r>
              <a:rPr lang="fr-FR" i="1" dirty="0"/>
              <a:t>Education et didactique</a:t>
            </a:r>
            <a:r>
              <a:rPr lang="fr-FR" dirty="0"/>
              <a:t>, 13 (1), 107-114.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Crahay</a:t>
            </a:r>
            <a:r>
              <a:rPr lang="fr-FR" dirty="0"/>
              <a:t>, M. &amp; </a:t>
            </a:r>
            <a:r>
              <a:rPr lang="fr-FR" dirty="0" err="1"/>
              <a:t>Fagnant</a:t>
            </a:r>
            <a:r>
              <a:rPr lang="fr-FR" dirty="0"/>
              <a:t>, A. (2007). A propos de l’épistémologie personnelle : un état des recherches anglo-saxonnes. </a:t>
            </a:r>
            <a:r>
              <a:rPr lang="fr-FR" i="1" dirty="0"/>
              <a:t>Varia</a:t>
            </a:r>
            <a:r>
              <a:rPr lang="fr-FR" dirty="0"/>
              <a:t>, 161, 79-117.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Desbiens, J-F. (2013). </a:t>
            </a:r>
            <a:r>
              <a:rPr lang="fr-FR" i="1" dirty="0"/>
              <a:t>Quand le stage en enseignement déraille : regards pluriels sur une réalité trop souvent occultée</a:t>
            </a:r>
            <a:r>
              <a:rPr lang="fr-FR" dirty="0"/>
              <a:t>. Presses de l’Université du Québec.</a:t>
            </a:r>
          </a:p>
        </p:txBody>
      </p:sp>
    </p:spTree>
    <p:extLst>
      <p:ext uri="{BB962C8B-B14F-4D97-AF65-F5344CB8AC3E}">
        <p14:creationId xmlns:p14="http://schemas.microsoft.com/office/powerpoint/2010/main" val="2036442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428</Words>
  <Application>Microsoft Office PowerPoint</Application>
  <PresentationFormat>Personnalisé</PresentationFormat>
  <Paragraphs>74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Roboto Slab</vt:lpstr>
      <vt:lpstr>Roboto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Crobeddu Florian</cp:lastModifiedBy>
  <cp:revision>1</cp:revision>
  <dcterms:created xsi:type="dcterms:W3CDTF">2025-02-26T17:49:09Z</dcterms:created>
  <dcterms:modified xsi:type="dcterms:W3CDTF">2025-02-28T12:08:27Z</dcterms:modified>
</cp:coreProperties>
</file>