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9" r:id="rId7"/>
    <p:sldId id="262" r:id="rId8"/>
    <p:sldId id="263" r:id="rId9"/>
    <p:sldId id="264" r:id="rId10"/>
    <p:sldId id="265" r:id="rId11"/>
    <p:sldId id="304" r:id="rId12"/>
    <p:sldId id="266" r:id="rId13"/>
    <p:sldId id="276" r:id="rId14"/>
    <p:sldId id="267" r:id="rId15"/>
    <p:sldId id="272" r:id="rId16"/>
    <p:sldId id="273" r:id="rId17"/>
    <p:sldId id="274" r:id="rId18"/>
    <p:sldId id="275" r:id="rId19"/>
    <p:sldId id="277" r:id="rId20"/>
    <p:sldId id="280" r:id="rId21"/>
    <p:sldId id="284" r:id="rId22"/>
    <p:sldId id="282" r:id="rId23"/>
    <p:sldId id="283" r:id="rId24"/>
    <p:sldId id="268" r:id="rId25"/>
    <p:sldId id="269" r:id="rId26"/>
    <p:sldId id="270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0" r:id="rId37"/>
    <p:sldId id="295" r:id="rId38"/>
    <p:sldId id="296" r:id="rId39"/>
    <p:sldId id="297" r:id="rId40"/>
    <p:sldId id="30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A37D5-C56B-4380-BC66-66686DB152C6}" v="3793" dt="2025-04-07T13:52:03.902"/>
    <p1510:client id="{E1C92792-F84A-451B-9558-3AA1EBA821E1}" v="5" dt="2025-04-07T16:39:44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Crobeddu" userId="e608ecad682946fa" providerId="LiveId" clId="{1CFA37D5-C56B-4380-BC66-66686DB152C6}"/>
    <pc:docChg chg="undo custSel addSld delSld modSld delMainMaster">
      <pc:chgData name="Florian Crobeddu" userId="e608ecad682946fa" providerId="LiveId" clId="{1CFA37D5-C56B-4380-BC66-66686DB152C6}" dt="2025-04-07T13:52:03.902" v="5104" actId="20577"/>
      <pc:docMkLst>
        <pc:docMk/>
      </pc:docMkLst>
      <pc:sldChg chg="addSp modSp mod">
        <pc:chgData name="Florian Crobeddu" userId="e608ecad682946fa" providerId="LiveId" clId="{1CFA37D5-C56B-4380-BC66-66686DB152C6}" dt="2025-04-04T16:34:31.940" v="3897" actId="1035"/>
        <pc:sldMkLst>
          <pc:docMk/>
          <pc:sldMk cId="352708232" sldId="256"/>
        </pc:sldMkLst>
        <pc:spChg chg="mod">
          <ac:chgData name="Florian Crobeddu" userId="e608ecad682946fa" providerId="LiveId" clId="{1CFA37D5-C56B-4380-BC66-66686DB152C6}" dt="2025-04-04T14:51:11.522" v="36" actId="14100"/>
          <ac:spMkLst>
            <pc:docMk/>
            <pc:sldMk cId="352708232" sldId="256"/>
            <ac:spMk id="2" creationId="{875D7AB4-FB3F-850F-E44B-2C6E3D9427A3}"/>
          </ac:spMkLst>
        </pc:spChg>
        <pc:spChg chg="mod">
          <ac:chgData name="Florian Crobeddu" userId="e608ecad682946fa" providerId="LiveId" clId="{1CFA37D5-C56B-4380-BC66-66686DB152C6}" dt="2025-04-04T14:52:03.112" v="142" actId="20577"/>
          <ac:spMkLst>
            <pc:docMk/>
            <pc:sldMk cId="352708232" sldId="256"/>
            <ac:spMk id="4" creationId="{087DA852-30A2-39D6-855E-964A78917B1F}"/>
          </ac:spMkLst>
        </pc:spChg>
        <pc:picChg chg="mod">
          <ac:chgData name="Florian Crobeddu" userId="e608ecad682946fa" providerId="LiveId" clId="{1CFA37D5-C56B-4380-BC66-66686DB152C6}" dt="2025-04-04T14:51:41.984" v="137" actId="1076"/>
          <ac:picMkLst>
            <pc:docMk/>
            <pc:sldMk cId="352708232" sldId="256"/>
            <ac:picMk id="9" creationId="{41022D82-26D6-2F55-19BD-07D695A3491C}"/>
          </ac:picMkLst>
        </pc:picChg>
        <pc:picChg chg="mod">
          <ac:chgData name="Florian Crobeddu" userId="e608ecad682946fa" providerId="LiveId" clId="{1CFA37D5-C56B-4380-BC66-66686DB152C6}" dt="2025-04-04T16:34:31.940" v="3897" actId="1035"/>
          <ac:picMkLst>
            <pc:docMk/>
            <pc:sldMk cId="352708232" sldId="256"/>
            <ac:picMk id="11" creationId="{0C39AC97-DB66-CDA1-98FC-1D1327ACF065}"/>
          </ac:picMkLst>
        </pc:picChg>
        <pc:picChg chg="add mod">
          <ac:chgData name="Florian Crobeddu" userId="e608ecad682946fa" providerId="LiveId" clId="{1CFA37D5-C56B-4380-BC66-66686DB152C6}" dt="2025-04-04T14:53:22.929" v="178" actId="1076"/>
          <ac:picMkLst>
            <pc:docMk/>
            <pc:sldMk cId="352708232" sldId="256"/>
            <ac:picMk id="1026" creationId="{FFDBFC8B-EB24-D193-81C6-6FD088A446CB}"/>
          </ac:picMkLst>
        </pc:picChg>
      </pc:sldChg>
      <pc:sldChg chg="addSp delSp modSp mod">
        <pc:chgData name="Florian Crobeddu" userId="e608ecad682946fa" providerId="LiveId" clId="{1CFA37D5-C56B-4380-BC66-66686DB152C6}" dt="2025-04-04T16:23:17.396" v="3693" actId="113"/>
        <pc:sldMkLst>
          <pc:docMk/>
          <pc:sldMk cId="642903839" sldId="257"/>
        </pc:sldMkLst>
        <pc:spChg chg="mod">
          <ac:chgData name="Florian Crobeddu" userId="e608ecad682946fa" providerId="LiveId" clId="{1CFA37D5-C56B-4380-BC66-66686DB152C6}" dt="2025-04-04T16:23:17.396" v="3693" actId="113"/>
          <ac:spMkLst>
            <pc:docMk/>
            <pc:sldMk cId="642903839" sldId="257"/>
            <ac:spMk id="14" creationId="{06D3ACEF-64BD-B103-2078-4A4FE51A957E}"/>
          </ac:spMkLst>
        </pc:spChg>
        <pc:picChg chg="add mod">
          <ac:chgData name="Florian Crobeddu" userId="e608ecad682946fa" providerId="LiveId" clId="{1CFA37D5-C56B-4380-BC66-66686DB152C6}" dt="2025-04-04T14:53:28.414" v="179"/>
          <ac:picMkLst>
            <pc:docMk/>
            <pc:sldMk cId="642903839" sldId="257"/>
            <ac:picMk id="4" creationId="{B98D2CAB-C5FF-49AD-6E30-8FD766457E8A}"/>
          </ac:picMkLst>
        </pc:picChg>
        <pc:picChg chg="add mod">
          <ac:chgData name="Florian Crobeddu" userId="e608ecad682946fa" providerId="LiveId" clId="{1CFA37D5-C56B-4380-BC66-66686DB152C6}" dt="2025-04-04T14:53:35.405" v="181"/>
          <ac:picMkLst>
            <pc:docMk/>
            <pc:sldMk cId="642903839" sldId="257"/>
            <ac:picMk id="7" creationId="{5AFF4AA2-76DB-C4D1-4251-ECC8BEFC9BE8}"/>
          </ac:picMkLst>
        </pc:picChg>
      </pc:sldChg>
      <pc:sldChg chg="del">
        <pc:chgData name="Florian Crobeddu" userId="e608ecad682946fa" providerId="LiveId" clId="{1CFA37D5-C56B-4380-BC66-66686DB152C6}" dt="2025-04-04T14:52:24.355" v="160" actId="47"/>
        <pc:sldMkLst>
          <pc:docMk/>
          <pc:sldMk cId="502093823" sldId="260"/>
        </pc:sldMkLst>
      </pc:sldChg>
      <pc:sldChg chg="del">
        <pc:chgData name="Florian Crobeddu" userId="e608ecad682946fa" providerId="LiveId" clId="{1CFA37D5-C56B-4380-BC66-66686DB152C6}" dt="2025-04-04T14:52:18.722" v="149" actId="47"/>
        <pc:sldMkLst>
          <pc:docMk/>
          <pc:sldMk cId="590829109" sldId="262"/>
        </pc:sldMkLst>
      </pc:sldChg>
      <pc:sldChg chg="del">
        <pc:chgData name="Florian Crobeddu" userId="e608ecad682946fa" providerId="LiveId" clId="{1CFA37D5-C56B-4380-BC66-66686DB152C6}" dt="2025-04-04T14:52:19.241" v="151" actId="47"/>
        <pc:sldMkLst>
          <pc:docMk/>
          <pc:sldMk cId="1782002609" sldId="263"/>
        </pc:sldMkLst>
      </pc:sldChg>
      <pc:sldChg chg="del">
        <pc:chgData name="Florian Crobeddu" userId="e608ecad682946fa" providerId="LiveId" clId="{1CFA37D5-C56B-4380-BC66-66686DB152C6}" dt="2025-04-04T14:52:27.223" v="161" actId="47"/>
        <pc:sldMkLst>
          <pc:docMk/>
          <pc:sldMk cId="1670296971" sldId="265"/>
        </pc:sldMkLst>
      </pc:sldChg>
      <pc:sldChg chg="del">
        <pc:chgData name="Florian Crobeddu" userId="e608ecad682946fa" providerId="LiveId" clId="{1CFA37D5-C56B-4380-BC66-66686DB152C6}" dt="2025-04-04T14:52:33.362" v="162" actId="47"/>
        <pc:sldMkLst>
          <pc:docMk/>
          <pc:sldMk cId="1554788259" sldId="266"/>
        </pc:sldMkLst>
      </pc:sldChg>
      <pc:sldChg chg="del">
        <pc:chgData name="Florian Crobeddu" userId="e608ecad682946fa" providerId="LiveId" clId="{1CFA37D5-C56B-4380-BC66-66686DB152C6}" dt="2025-04-04T14:52:23.106" v="158" actId="47"/>
        <pc:sldMkLst>
          <pc:docMk/>
          <pc:sldMk cId="2820360982" sldId="267"/>
        </pc:sldMkLst>
      </pc:sldChg>
      <pc:sldChg chg="del">
        <pc:chgData name="Florian Crobeddu" userId="e608ecad682946fa" providerId="LiveId" clId="{1CFA37D5-C56B-4380-BC66-66686DB152C6}" dt="2025-04-04T14:52:33.802" v="164" actId="47"/>
        <pc:sldMkLst>
          <pc:docMk/>
          <pc:sldMk cId="3035065261" sldId="268"/>
        </pc:sldMkLst>
      </pc:sldChg>
      <pc:sldChg chg="del">
        <pc:chgData name="Florian Crobeddu" userId="e608ecad682946fa" providerId="LiveId" clId="{1CFA37D5-C56B-4380-BC66-66686DB152C6}" dt="2025-04-04T14:52:34.359" v="166" actId="47"/>
        <pc:sldMkLst>
          <pc:docMk/>
          <pc:sldMk cId="3424216395" sldId="269"/>
        </pc:sldMkLst>
      </pc:sldChg>
      <pc:sldChg chg="del">
        <pc:chgData name="Florian Crobeddu" userId="e608ecad682946fa" providerId="LiveId" clId="{1CFA37D5-C56B-4380-BC66-66686DB152C6}" dt="2025-04-04T14:52:35.883" v="170" actId="47"/>
        <pc:sldMkLst>
          <pc:docMk/>
          <pc:sldMk cId="862476858" sldId="270"/>
        </pc:sldMkLst>
      </pc:sldChg>
      <pc:sldChg chg="delSp modSp mod">
        <pc:chgData name="Florian Crobeddu" userId="e608ecad682946fa" providerId="LiveId" clId="{1CFA37D5-C56B-4380-BC66-66686DB152C6}" dt="2025-04-07T13:51:44.307" v="5083" actId="20577"/>
        <pc:sldMkLst>
          <pc:docMk/>
          <pc:sldMk cId="2934578001" sldId="271"/>
        </pc:sldMkLst>
        <pc:spChg chg="mod">
          <ac:chgData name="Florian Crobeddu" userId="e608ecad682946fa" providerId="LiveId" clId="{1CFA37D5-C56B-4380-BC66-66686DB152C6}" dt="2025-04-07T13:51:44.307" v="5083" actId="20577"/>
          <ac:spMkLst>
            <pc:docMk/>
            <pc:sldMk cId="2934578001" sldId="271"/>
            <ac:spMk id="5" creationId="{25A7A153-E9F4-191A-C5CC-0F14A1ABDDE1}"/>
          </ac:spMkLst>
        </pc:spChg>
      </pc:sldChg>
      <pc:sldChg chg="addSp modSp add mod modAnim">
        <pc:chgData name="Florian Crobeddu" userId="e608ecad682946fa" providerId="LiveId" clId="{1CFA37D5-C56B-4380-BC66-66686DB152C6}" dt="2025-04-04T16:38:59.534" v="3898"/>
        <pc:sldMkLst>
          <pc:docMk/>
          <pc:sldMk cId="864806376" sldId="272"/>
        </pc:sldMkLst>
      </pc:sldChg>
      <pc:sldChg chg="del">
        <pc:chgData name="Florian Crobeddu" userId="e608ecad682946fa" providerId="LiveId" clId="{1CFA37D5-C56B-4380-BC66-66686DB152C6}" dt="2025-04-04T14:52:33.545" v="163" actId="47"/>
        <pc:sldMkLst>
          <pc:docMk/>
          <pc:sldMk cId="2609925827" sldId="272"/>
        </pc:sldMkLst>
      </pc:sldChg>
      <pc:sldChg chg="modSp add mod modAnim">
        <pc:chgData name="Florian Crobeddu" userId="e608ecad682946fa" providerId="LiveId" clId="{1CFA37D5-C56B-4380-BC66-66686DB152C6}" dt="2025-04-07T13:30:35.815" v="4831" actId="20577"/>
        <pc:sldMkLst>
          <pc:docMk/>
          <pc:sldMk cId="347700747" sldId="273"/>
        </pc:sldMkLst>
        <pc:spChg chg="mod">
          <ac:chgData name="Florian Crobeddu" userId="e608ecad682946fa" providerId="LiveId" clId="{1CFA37D5-C56B-4380-BC66-66686DB152C6}" dt="2025-04-07T13:30:35.815" v="4831" actId="20577"/>
          <ac:spMkLst>
            <pc:docMk/>
            <pc:sldMk cId="347700747" sldId="273"/>
            <ac:spMk id="3" creationId="{1C3AD9C1-60A6-4409-F035-493A7BB220C8}"/>
          </ac:spMkLst>
        </pc:spChg>
      </pc:sldChg>
      <pc:sldChg chg="del">
        <pc:chgData name="Florian Crobeddu" userId="e608ecad682946fa" providerId="LiveId" clId="{1CFA37D5-C56B-4380-BC66-66686DB152C6}" dt="2025-04-04T14:52:36.595" v="171" actId="47"/>
        <pc:sldMkLst>
          <pc:docMk/>
          <pc:sldMk cId="1308167770" sldId="273"/>
        </pc:sldMkLst>
      </pc:sldChg>
      <pc:sldChg chg="addSp modSp add mod modAnim">
        <pc:chgData name="Florian Crobeddu" userId="e608ecad682946fa" providerId="LiveId" clId="{1CFA37D5-C56B-4380-BC66-66686DB152C6}" dt="2025-04-07T13:31:06.474" v="4833" actId="20577"/>
        <pc:sldMkLst>
          <pc:docMk/>
          <pc:sldMk cId="2870105886" sldId="274"/>
        </pc:sldMkLst>
        <pc:spChg chg="mod">
          <ac:chgData name="Florian Crobeddu" userId="e608ecad682946fa" providerId="LiveId" clId="{1CFA37D5-C56B-4380-BC66-66686DB152C6}" dt="2025-04-07T13:31:06.474" v="4833" actId="20577"/>
          <ac:spMkLst>
            <pc:docMk/>
            <pc:sldMk cId="2870105886" sldId="274"/>
            <ac:spMk id="3" creationId="{03389713-1E0F-B806-C279-DF1C725BB76B}"/>
          </ac:spMkLst>
        </pc:spChg>
      </pc:sldChg>
      <pc:sldChg chg="del">
        <pc:chgData name="Florian Crobeddu" userId="e608ecad682946fa" providerId="LiveId" clId="{1CFA37D5-C56B-4380-BC66-66686DB152C6}" dt="2025-04-04T14:52:35.467" v="169" actId="47"/>
        <pc:sldMkLst>
          <pc:docMk/>
          <pc:sldMk cId="3876267910" sldId="274"/>
        </pc:sldMkLst>
      </pc:sldChg>
      <pc:sldChg chg="addSp modSp add mod modAnim">
        <pc:chgData name="Florian Crobeddu" userId="e608ecad682946fa" providerId="LiveId" clId="{1CFA37D5-C56B-4380-BC66-66686DB152C6}" dt="2025-04-07T13:31:12.716" v="4834" actId="20577"/>
        <pc:sldMkLst>
          <pc:docMk/>
          <pc:sldMk cId="3544533501" sldId="275"/>
        </pc:sldMkLst>
        <pc:spChg chg="mod">
          <ac:chgData name="Florian Crobeddu" userId="e608ecad682946fa" providerId="LiveId" clId="{1CFA37D5-C56B-4380-BC66-66686DB152C6}" dt="2025-04-07T13:31:12.716" v="4834" actId="20577"/>
          <ac:spMkLst>
            <pc:docMk/>
            <pc:sldMk cId="3544533501" sldId="275"/>
            <ac:spMk id="3" creationId="{17E23285-0544-587A-F413-603F869BB468}"/>
          </ac:spMkLst>
        </pc:spChg>
      </pc:sldChg>
      <pc:sldChg chg="modSp add mod modAnim">
        <pc:chgData name="Florian Crobeddu" userId="e608ecad682946fa" providerId="LiveId" clId="{1CFA37D5-C56B-4380-BC66-66686DB152C6}" dt="2025-04-07T13:52:03.902" v="5104" actId="20577"/>
        <pc:sldMkLst>
          <pc:docMk/>
          <pc:sldMk cId="2081105655" sldId="276"/>
        </pc:sldMkLst>
        <pc:spChg chg="mod">
          <ac:chgData name="Florian Crobeddu" userId="e608ecad682946fa" providerId="LiveId" clId="{1CFA37D5-C56B-4380-BC66-66686DB152C6}" dt="2025-04-07T13:52:03.902" v="5104" actId="20577"/>
          <ac:spMkLst>
            <pc:docMk/>
            <pc:sldMk cId="2081105655" sldId="276"/>
            <ac:spMk id="3" creationId="{768B0E47-E20B-AA89-8E90-C63DEAFC80B9}"/>
          </ac:spMkLst>
        </pc:spChg>
        <pc:spChg chg="mod">
          <ac:chgData name="Florian Crobeddu" userId="e608ecad682946fa" providerId="LiveId" clId="{1CFA37D5-C56B-4380-BC66-66686DB152C6}" dt="2025-04-07T13:31:19.033" v="4836" actId="20577"/>
          <ac:spMkLst>
            <pc:docMk/>
            <pc:sldMk cId="2081105655" sldId="276"/>
            <ac:spMk id="4" creationId="{2BCDE553-E0AD-B86D-CDAD-D9E26A652707}"/>
          </ac:spMkLst>
        </pc:spChg>
      </pc:sldChg>
      <pc:sldChg chg="del">
        <pc:chgData name="Florian Crobeddu" userId="e608ecad682946fa" providerId="LiveId" clId="{1CFA37D5-C56B-4380-BC66-66686DB152C6}" dt="2025-04-04T14:52:37.275" v="172" actId="47"/>
        <pc:sldMkLst>
          <pc:docMk/>
          <pc:sldMk cId="3015491067" sldId="276"/>
        </pc:sldMkLst>
      </pc:sldChg>
      <pc:sldChg chg="del">
        <pc:chgData name="Florian Crobeddu" userId="e608ecad682946fa" providerId="LiveId" clId="{1CFA37D5-C56B-4380-BC66-66686DB152C6}" dt="2025-04-04T14:52:34.081" v="165" actId="47"/>
        <pc:sldMkLst>
          <pc:docMk/>
          <pc:sldMk cId="1622713561" sldId="277"/>
        </pc:sldMkLst>
      </pc:sldChg>
      <pc:sldChg chg="addSp modSp add mod modAnim">
        <pc:chgData name="Florian Crobeddu" userId="e608ecad682946fa" providerId="LiveId" clId="{1CFA37D5-C56B-4380-BC66-66686DB152C6}" dt="2025-04-07T13:35:17.505" v="4852"/>
        <pc:sldMkLst>
          <pc:docMk/>
          <pc:sldMk cId="2083082931" sldId="277"/>
        </pc:sldMkLst>
        <pc:spChg chg="mod">
          <ac:chgData name="Florian Crobeddu" userId="e608ecad682946fa" providerId="LiveId" clId="{1CFA37D5-C56B-4380-BC66-66686DB152C6}" dt="2025-04-07T08:37:13.576" v="4723" actId="20577"/>
          <ac:spMkLst>
            <pc:docMk/>
            <pc:sldMk cId="2083082931" sldId="277"/>
            <ac:spMk id="3" creationId="{FB63F144-1EEB-B4CC-76C6-D704D9E3CA9F}"/>
          </ac:spMkLst>
        </pc:spChg>
        <pc:picChg chg="add mod">
          <ac:chgData name="Florian Crobeddu" userId="e608ecad682946fa" providerId="LiveId" clId="{1CFA37D5-C56B-4380-BC66-66686DB152C6}" dt="2025-04-07T13:35:13.526" v="4851" actId="1076"/>
          <ac:picMkLst>
            <pc:docMk/>
            <pc:sldMk cId="2083082931" sldId="277"/>
            <ac:picMk id="5" creationId="{A978C7DE-9A4C-A4C6-21E1-327578375EC0}"/>
          </ac:picMkLst>
        </pc:picChg>
      </pc:sldChg>
      <pc:sldChg chg="del">
        <pc:chgData name="Florian Crobeddu" userId="e608ecad682946fa" providerId="LiveId" clId="{1CFA37D5-C56B-4380-BC66-66686DB152C6}" dt="2025-04-04T14:52:34.614" v="167" actId="47"/>
        <pc:sldMkLst>
          <pc:docMk/>
          <pc:sldMk cId="307324561" sldId="278"/>
        </pc:sldMkLst>
      </pc:sldChg>
      <pc:sldChg chg="addSp delSp modSp add mod addAnim delAnim modAnim">
        <pc:chgData name="Florian Crobeddu" userId="e608ecad682946fa" providerId="LiveId" clId="{1CFA37D5-C56B-4380-BC66-66686DB152C6}" dt="2025-04-07T13:35:26.920" v="4853"/>
        <pc:sldMkLst>
          <pc:docMk/>
          <pc:sldMk cId="737965455" sldId="278"/>
        </pc:sldMkLst>
        <pc:picChg chg="add mod">
          <ac:chgData name="Florian Crobeddu" userId="e608ecad682946fa" providerId="LiveId" clId="{1CFA37D5-C56B-4380-BC66-66686DB152C6}" dt="2025-04-07T08:46:14.510" v="4823" actId="1076"/>
          <ac:picMkLst>
            <pc:docMk/>
            <pc:sldMk cId="737965455" sldId="278"/>
            <ac:picMk id="6" creationId="{0EF650A0-C34F-0E98-C9FD-B9D2B927B36A}"/>
          </ac:picMkLst>
        </pc:picChg>
      </pc:sldChg>
      <pc:sldChg chg="addSp delSp modSp add mod delAnim modAnim">
        <pc:chgData name="Florian Crobeddu" userId="e608ecad682946fa" providerId="LiveId" clId="{1CFA37D5-C56B-4380-BC66-66686DB152C6}" dt="2025-04-07T13:35:32.628" v="4854"/>
        <pc:sldMkLst>
          <pc:docMk/>
          <pc:sldMk cId="126063418" sldId="279"/>
        </pc:sldMkLst>
        <pc:spChg chg="mod">
          <ac:chgData name="Florian Crobeddu" userId="e608ecad682946fa" providerId="LiveId" clId="{1CFA37D5-C56B-4380-BC66-66686DB152C6}" dt="2025-04-07T13:30:25.362" v="4830" actId="20577"/>
          <ac:spMkLst>
            <pc:docMk/>
            <pc:sldMk cId="126063418" sldId="279"/>
            <ac:spMk id="3" creationId="{43457B2B-2A60-D288-CB69-846A50791980}"/>
          </ac:spMkLst>
        </pc:spChg>
        <pc:picChg chg="add mod">
          <ac:chgData name="Florian Crobeddu" userId="e608ecad682946fa" providerId="LiveId" clId="{1CFA37D5-C56B-4380-BC66-66686DB152C6}" dt="2025-04-07T08:47:29.634" v="4826" actId="1076"/>
          <ac:picMkLst>
            <pc:docMk/>
            <pc:sldMk cId="126063418" sldId="279"/>
            <ac:picMk id="5" creationId="{E7709F2C-C7C8-8959-C7AF-D875D7624025}"/>
          </ac:picMkLst>
        </pc:picChg>
      </pc:sldChg>
      <pc:sldChg chg="del">
        <pc:chgData name="Florian Crobeddu" userId="e608ecad682946fa" providerId="LiveId" clId="{1CFA37D5-C56B-4380-BC66-66686DB152C6}" dt="2025-04-04T14:52:23.876" v="159" actId="47"/>
        <pc:sldMkLst>
          <pc:docMk/>
          <pc:sldMk cId="1494718765" sldId="279"/>
        </pc:sldMkLst>
      </pc:sldChg>
      <pc:sldChg chg="addSp delSp modSp add mod delAnim">
        <pc:chgData name="Florian Crobeddu" userId="e608ecad682946fa" providerId="LiveId" clId="{1CFA37D5-C56B-4380-BC66-66686DB152C6}" dt="2025-04-04T15:31:21.744" v="1244" actId="14100"/>
        <pc:sldMkLst>
          <pc:docMk/>
          <pc:sldMk cId="3453306296" sldId="280"/>
        </pc:sldMkLst>
      </pc:sldChg>
      <pc:sldChg chg="addSp delSp modSp add mod modAnim">
        <pc:chgData name="Florian Crobeddu" userId="e608ecad682946fa" providerId="LiveId" clId="{1CFA37D5-C56B-4380-BC66-66686DB152C6}" dt="2025-04-07T13:30:56.081" v="4832"/>
        <pc:sldMkLst>
          <pc:docMk/>
          <pc:sldMk cId="252656472" sldId="281"/>
        </pc:sldMkLst>
        <pc:spChg chg="add mod">
          <ac:chgData name="Florian Crobeddu" userId="e608ecad682946fa" providerId="LiveId" clId="{1CFA37D5-C56B-4380-BC66-66686DB152C6}" dt="2025-04-07T13:30:56.081" v="4832"/>
          <ac:spMkLst>
            <pc:docMk/>
            <pc:sldMk cId="252656472" sldId="281"/>
            <ac:spMk id="2" creationId="{8860D31E-17E0-1A27-4216-9D7A09EFB338}"/>
          </ac:spMkLst>
        </pc:spChg>
      </pc:sldChg>
      <pc:sldChg chg="del">
        <pc:chgData name="Florian Crobeddu" userId="e608ecad682946fa" providerId="LiveId" clId="{1CFA37D5-C56B-4380-BC66-66686DB152C6}" dt="2025-04-04T14:52:22.406" v="157" actId="47"/>
        <pc:sldMkLst>
          <pc:docMk/>
          <pc:sldMk cId="330589798" sldId="281"/>
        </pc:sldMkLst>
      </pc:sldChg>
      <pc:sldChg chg="del">
        <pc:chgData name="Florian Crobeddu" userId="e608ecad682946fa" providerId="LiveId" clId="{1CFA37D5-C56B-4380-BC66-66686DB152C6}" dt="2025-04-04T14:52:21.641" v="156" actId="47"/>
        <pc:sldMkLst>
          <pc:docMk/>
          <pc:sldMk cId="1177047104" sldId="282"/>
        </pc:sldMkLst>
      </pc:sldChg>
      <pc:sldChg chg="modSp add modAnim">
        <pc:chgData name="Florian Crobeddu" userId="e608ecad682946fa" providerId="LiveId" clId="{1CFA37D5-C56B-4380-BC66-66686DB152C6}" dt="2025-04-04T16:33:22.964" v="3858" actId="20577"/>
        <pc:sldMkLst>
          <pc:docMk/>
          <pc:sldMk cId="4241451198" sldId="282"/>
        </pc:sldMkLst>
      </pc:sldChg>
      <pc:sldChg chg="del">
        <pc:chgData name="Florian Crobeddu" userId="e608ecad682946fa" providerId="LiveId" clId="{1CFA37D5-C56B-4380-BC66-66686DB152C6}" dt="2025-04-04T14:52:16.844" v="143" actId="47"/>
        <pc:sldMkLst>
          <pc:docMk/>
          <pc:sldMk cId="1278104054" sldId="283"/>
        </pc:sldMkLst>
      </pc:sldChg>
      <pc:sldChg chg="addSp delSp modSp add mod delAnim modAnim">
        <pc:chgData name="Florian Crobeddu" userId="e608ecad682946fa" providerId="LiveId" clId="{1CFA37D5-C56B-4380-BC66-66686DB152C6}" dt="2025-04-07T08:42:00.299" v="4749" actId="20577"/>
        <pc:sldMkLst>
          <pc:docMk/>
          <pc:sldMk cId="1836945132" sldId="283"/>
        </pc:sldMkLst>
        <pc:spChg chg="mod">
          <ac:chgData name="Florian Crobeddu" userId="e608ecad682946fa" providerId="LiveId" clId="{1CFA37D5-C56B-4380-BC66-66686DB152C6}" dt="2025-04-07T08:42:00.299" v="4749" actId="20577"/>
          <ac:spMkLst>
            <pc:docMk/>
            <pc:sldMk cId="1836945132" sldId="283"/>
            <ac:spMk id="3" creationId="{C0DC1AFD-7C64-0AA7-0DF0-A105DBCCCFA8}"/>
          </ac:spMkLst>
        </pc:spChg>
      </pc:sldChg>
      <pc:sldChg chg="addSp delSp modSp add mod delAnim">
        <pc:chgData name="Florian Crobeddu" userId="e608ecad682946fa" providerId="LiveId" clId="{1CFA37D5-C56B-4380-BC66-66686DB152C6}" dt="2025-04-04T15:57:51.127" v="2546" actId="1076"/>
        <pc:sldMkLst>
          <pc:docMk/>
          <pc:sldMk cId="968233299" sldId="284"/>
        </pc:sldMkLst>
      </pc:sldChg>
      <pc:sldChg chg="del">
        <pc:chgData name="Florian Crobeddu" userId="e608ecad682946fa" providerId="LiveId" clId="{1CFA37D5-C56B-4380-BC66-66686DB152C6}" dt="2025-04-04T14:52:17.403" v="144" actId="47"/>
        <pc:sldMkLst>
          <pc:docMk/>
          <pc:sldMk cId="3036975940" sldId="284"/>
        </pc:sldMkLst>
      </pc:sldChg>
      <pc:sldChg chg="modSp add mod modAnim">
        <pc:chgData name="Florian Crobeddu" userId="e608ecad682946fa" providerId="LiveId" clId="{1CFA37D5-C56B-4380-BC66-66686DB152C6}" dt="2025-04-07T13:31:16.036" v="4835" actId="20577"/>
        <pc:sldMkLst>
          <pc:docMk/>
          <pc:sldMk cId="1780653589" sldId="285"/>
        </pc:sldMkLst>
        <pc:spChg chg="mod">
          <ac:chgData name="Florian Crobeddu" userId="e608ecad682946fa" providerId="LiveId" clId="{1CFA37D5-C56B-4380-BC66-66686DB152C6}" dt="2025-04-07T13:31:16.036" v="4835" actId="20577"/>
          <ac:spMkLst>
            <pc:docMk/>
            <pc:sldMk cId="1780653589" sldId="285"/>
            <ac:spMk id="3" creationId="{A760B34C-AD37-0F0B-98E7-D48DBC2A3EA1}"/>
          </ac:spMkLst>
        </pc:spChg>
      </pc:sldChg>
      <pc:sldChg chg="del">
        <pc:chgData name="Florian Crobeddu" userId="e608ecad682946fa" providerId="LiveId" clId="{1CFA37D5-C56B-4380-BC66-66686DB152C6}" dt="2025-04-04T14:52:17.991" v="145" actId="47"/>
        <pc:sldMkLst>
          <pc:docMk/>
          <pc:sldMk cId="4178207136" sldId="285"/>
        </pc:sldMkLst>
      </pc:sldChg>
      <pc:sldChg chg="del">
        <pc:chgData name="Florian Crobeddu" userId="e608ecad682946fa" providerId="LiveId" clId="{1CFA37D5-C56B-4380-BC66-66686DB152C6}" dt="2025-04-04T14:52:18.198" v="146" actId="47"/>
        <pc:sldMkLst>
          <pc:docMk/>
          <pc:sldMk cId="2823215373" sldId="286"/>
        </pc:sldMkLst>
      </pc:sldChg>
      <pc:sldChg chg="addSp modSp add mod modAnim">
        <pc:chgData name="Florian Crobeddu" userId="e608ecad682946fa" providerId="LiveId" clId="{1CFA37D5-C56B-4380-BC66-66686DB152C6}" dt="2025-04-07T13:33:49.647" v="4848" actId="1076"/>
        <pc:sldMkLst>
          <pc:docMk/>
          <pc:sldMk cId="4122187827" sldId="286"/>
        </pc:sldMkLst>
        <pc:spChg chg="mod">
          <ac:chgData name="Florian Crobeddu" userId="e608ecad682946fa" providerId="LiveId" clId="{1CFA37D5-C56B-4380-BC66-66686DB152C6}" dt="2025-04-07T13:31:32.212" v="4839" actId="20577"/>
          <ac:spMkLst>
            <pc:docMk/>
            <pc:sldMk cId="4122187827" sldId="286"/>
            <ac:spMk id="3" creationId="{9A9CA5CB-09DE-C8C6-C8F2-0D51AF70AEBF}"/>
          </ac:spMkLst>
        </pc:spChg>
        <pc:picChg chg="add mod">
          <ac:chgData name="Florian Crobeddu" userId="e608ecad682946fa" providerId="LiveId" clId="{1CFA37D5-C56B-4380-BC66-66686DB152C6}" dt="2025-04-07T13:33:49.647" v="4848" actId="1076"/>
          <ac:picMkLst>
            <pc:docMk/>
            <pc:sldMk cId="4122187827" sldId="286"/>
            <ac:picMk id="5" creationId="{EFF9D5BE-1510-0B04-08E5-2B7FF16E7530}"/>
          </ac:picMkLst>
        </pc:picChg>
      </pc:sldChg>
      <pc:sldChg chg="delSp modSp add mod delAnim modAnim">
        <pc:chgData name="Florian Crobeddu" userId="e608ecad682946fa" providerId="LiveId" clId="{1CFA37D5-C56B-4380-BC66-66686DB152C6}" dt="2025-04-07T13:49:50.465" v="5069" actId="20577"/>
        <pc:sldMkLst>
          <pc:docMk/>
          <pc:sldMk cId="195987541" sldId="287"/>
        </pc:sldMkLst>
        <pc:spChg chg="mod">
          <ac:chgData name="Florian Crobeddu" userId="e608ecad682946fa" providerId="LiveId" clId="{1CFA37D5-C56B-4380-BC66-66686DB152C6}" dt="2025-04-07T13:49:50.465" v="5069" actId="20577"/>
          <ac:spMkLst>
            <pc:docMk/>
            <pc:sldMk cId="195987541" sldId="287"/>
            <ac:spMk id="3" creationId="{EE1C0853-1AEF-72EB-000C-3E4BD40DF89A}"/>
          </ac:spMkLst>
        </pc:spChg>
        <pc:picChg chg="del">
          <ac:chgData name="Florian Crobeddu" userId="e608ecad682946fa" providerId="LiveId" clId="{1CFA37D5-C56B-4380-BC66-66686DB152C6}" dt="2025-04-07T13:47:29.743" v="4856" actId="478"/>
          <ac:picMkLst>
            <pc:docMk/>
            <pc:sldMk cId="195987541" sldId="287"/>
            <ac:picMk id="5" creationId="{BBB779CF-B54E-5A2E-A9F3-75579E5D19F2}"/>
          </ac:picMkLst>
        </pc:picChg>
      </pc:sldChg>
      <pc:sldChg chg="del">
        <pc:chgData name="Florian Crobeddu" userId="e608ecad682946fa" providerId="LiveId" clId="{1CFA37D5-C56B-4380-BC66-66686DB152C6}" dt="2025-04-04T14:52:18.541" v="148" actId="47"/>
        <pc:sldMkLst>
          <pc:docMk/>
          <pc:sldMk cId="3817727259" sldId="287"/>
        </pc:sldMkLst>
      </pc:sldChg>
      <pc:sldChg chg="del">
        <pc:chgData name="Florian Crobeddu" userId="e608ecad682946fa" providerId="LiveId" clId="{1CFA37D5-C56B-4380-BC66-66686DB152C6}" dt="2025-04-04T14:52:19.030" v="150" actId="47"/>
        <pc:sldMkLst>
          <pc:docMk/>
          <pc:sldMk cId="1680156301" sldId="288"/>
        </pc:sldMkLst>
      </pc:sldChg>
      <pc:sldChg chg="del">
        <pc:chgData name="Florian Crobeddu" userId="e608ecad682946fa" providerId="LiveId" clId="{1CFA37D5-C56B-4380-BC66-66686DB152C6}" dt="2025-04-04T14:52:20.236" v="154" actId="47"/>
        <pc:sldMkLst>
          <pc:docMk/>
          <pc:sldMk cId="3783549730" sldId="289"/>
        </pc:sldMkLst>
      </pc:sldChg>
      <pc:sldChg chg="del">
        <pc:chgData name="Florian Crobeddu" userId="e608ecad682946fa" providerId="LiveId" clId="{1CFA37D5-C56B-4380-BC66-66686DB152C6}" dt="2025-04-04T14:52:35.037" v="168" actId="47"/>
        <pc:sldMkLst>
          <pc:docMk/>
          <pc:sldMk cId="2185601882" sldId="290"/>
        </pc:sldMkLst>
      </pc:sldChg>
      <pc:sldChg chg="del">
        <pc:chgData name="Florian Crobeddu" userId="e608ecad682946fa" providerId="LiveId" clId="{1CFA37D5-C56B-4380-BC66-66686DB152C6}" dt="2025-04-04T14:52:20.808" v="155" actId="47"/>
        <pc:sldMkLst>
          <pc:docMk/>
          <pc:sldMk cId="2897991162" sldId="291"/>
        </pc:sldMkLst>
      </pc:sldChg>
      <pc:sldChg chg="del">
        <pc:chgData name="Florian Crobeddu" userId="e608ecad682946fa" providerId="LiveId" clId="{1CFA37D5-C56B-4380-BC66-66686DB152C6}" dt="2025-04-04T14:52:19.457" v="152" actId="47"/>
        <pc:sldMkLst>
          <pc:docMk/>
          <pc:sldMk cId="3267348683" sldId="292"/>
        </pc:sldMkLst>
      </pc:sldChg>
      <pc:sldChg chg="del">
        <pc:chgData name="Florian Crobeddu" userId="e608ecad682946fa" providerId="LiveId" clId="{1CFA37D5-C56B-4380-BC66-66686DB152C6}" dt="2025-04-04T14:52:19.984" v="153" actId="47"/>
        <pc:sldMkLst>
          <pc:docMk/>
          <pc:sldMk cId="2315700943" sldId="293"/>
        </pc:sldMkLst>
      </pc:sldChg>
      <pc:sldChg chg="del">
        <pc:chgData name="Florian Crobeddu" userId="e608ecad682946fa" providerId="LiveId" clId="{1CFA37D5-C56B-4380-BC66-66686DB152C6}" dt="2025-04-04T14:52:18.415" v="147" actId="47"/>
        <pc:sldMkLst>
          <pc:docMk/>
          <pc:sldMk cId="601109098" sldId="294"/>
        </pc:sldMkLst>
      </pc:sldChg>
      <pc:sldMasterChg chg="del delSldLayout">
        <pc:chgData name="Florian Crobeddu" userId="e608ecad682946fa" providerId="LiveId" clId="{1CFA37D5-C56B-4380-BC66-66686DB152C6}" dt="2025-04-04T14:52:24.355" v="160" actId="47"/>
        <pc:sldMasterMkLst>
          <pc:docMk/>
          <pc:sldMasterMk cId="3883491004" sldId="2147483660"/>
        </pc:sldMasterMkLst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4256210915" sldId="2147483661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1810586221" sldId="2147483662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941872658" sldId="2147483663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3664221416" sldId="2147483664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381772373" sldId="2147483665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2845922696" sldId="2147483666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1597394938" sldId="2147483667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3500553968" sldId="2147483668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1339856209" sldId="2147483669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795332856" sldId="2147483670"/>
          </pc:sldLayoutMkLst>
        </pc:sldLayoutChg>
        <pc:sldLayoutChg chg="del">
          <pc:chgData name="Florian Crobeddu" userId="e608ecad682946fa" providerId="LiveId" clId="{1CFA37D5-C56B-4380-BC66-66686DB152C6}" dt="2025-04-04T14:52:24.355" v="160" actId="47"/>
          <pc:sldLayoutMkLst>
            <pc:docMk/>
            <pc:sldMasterMk cId="3883491004" sldId="2147483660"/>
            <pc:sldLayoutMk cId="2795217472" sldId="2147483671"/>
          </pc:sldLayoutMkLst>
        </pc:sldLayoutChg>
      </pc:sldMasterChg>
    </pc:docChg>
  </pc:docChgLst>
  <pc:docChgLst>
    <pc:chgData name="SAMIJN Lucie" userId="ff74912a-6196-4556-bf5e-4042c4a194a3" providerId="ADAL" clId="{CEA58E1E-F416-C04A-AB01-44D239103E57}"/>
    <pc:docChg chg="undo redo custSel addSld delSld modSld">
      <pc:chgData name="SAMIJN Lucie" userId="ff74912a-6196-4556-bf5e-4042c4a194a3" providerId="ADAL" clId="{CEA58E1E-F416-C04A-AB01-44D239103E57}" dt="2024-04-23T11:12:22.574" v="10556" actId="20577"/>
      <pc:docMkLst>
        <pc:docMk/>
      </pc:docMkLst>
      <pc:sldChg chg="modSp mod">
        <pc:chgData name="SAMIJN Lucie" userId="ff74912a-6196-4556-bf5e-4042c4a194a3" providerId="ADAL" clId="{CEA58E1E-F416-C04A-AB01-44D239103E57}" dt="2024-04-23T11:12:22.574" v="10556" actId="20577"/>
        <pc:sldMkLst>
          <pc:docMk/>
          <pc:sldMk cId="352708232" sldId="256"/>
        </pc:sldMkLst>
      </pc:sldChg>
      <pc:sldChg chg="addSp delSp modSp mod">
        <pc:chgData name="SAMIJN Lucie" userId="ff74912a-6196-4556-bf5e-4042c4a194a3" providerId="ADAL" clId="{CEA58E1E-F416-C04A-AB01-44D239103E57}" dt="2024-04-23T09:13:37.482" v="8854" actId="207"/>
        <pc:sldMkLst>
          <pc:docMk/>
          <pc:sldMk cId="502093823" sldId="260"/>
        </pc:sldMkLst>
      </pc:sldChg>
      <pc:sldChg chg="del">
        <pc:chgData name="SAMIJN Lucie" userId="ff74912a-6196-4556-bf5e-4042c4a194a3" providerId="ADAL" clId="{CEA58E1E-F416-C04A-AB01-44D239103E57}" dt="2024-04-22T22:34:06.457" v="8615" actId="2696"/>
        <pc:sldMkLst>
          <pc:docMk/>
          <pc:sldMk cId="2801237918" sldId="261"/>
        </pc:sldMkLst>
      </pc:sldChg>
      <pc:sldChg chg="modSp mod">
        <pc:chgData name="SAMIJN Lucie" userId="ff74912a-6196-4556-bf5e-4042c4a194a3" providerId="ADAL" clId="{CEA58E1E-F416-C04A-AB01-44D239103E57}" dt="2024-04-23T10:49:07.012" v="10549" actId="20577"/>
        <pc:sldMkLst>
          <pc:docMk/>
          <pc:sldMk cId="959735621" sldId="264"/>
        </pc:sldMkLst>
      </pc:sldChg>
      <pc:sldChg chg="new del">
        <pc:chgData name="SAMIJN Lucie" userId="ff74912a-6196-4556-bf5e-4042c4a194a3" providerId="ADAL" clId="{CEA58E1E-F416-C04A-AB01-44D239103E57}" dt="2024-04-22T09:59:27.260" v="238" actId="680"/>
        <pc:sldMkLst>
          <pc:docMk/>
          <pc:sldMk cId="110049121" sldId="266"/>
        </pc:sldMkLst>
      </pc:sldChg>
      <pc:sldChg chg="new del">
        <pc:chgData name="SAMIJN Lucie" userId="ff74912a-6196-4556-bf5e-4042c4a194a3" providerId="ADAL" clId="{CEA58E1E-F416-C04A-AB01-44D239103E57}" dt="2024-04-22T09:59:49.423" v="244" actId="2696"/>
        <pc:sldMkLst>
          <pc:docMk/>
          <pc:sldMk cId="142502133" sldId="266"/>
        </pc:sldMkLst>
      </pc:sldChg>
      <pc:sldChg chg="new del">
        <pc:chgData name="SAMIJN Lucie" userId="ff74912a-6196-4556-bf5e-4042c4a194a3" providerId="ADAL" clId="{CEA58E1E-F416-C04A-AB01-44D239103E57}" dt="2024-04-22T10:12:17.922" v="724" actId="2696"/>
        <pc:sldMkLst>
          <pc:docMk/>
          <pc:sldMk cId="1065124403" sldId="266"/>
        </pc:sldMkLst>
      </pc:sldChg>
      <pc:sldChg chg="delSp modSp add del mod setBg delDesignElem">
        <pc:chgData name="SAMIJN Lucie" userId="ff74912a-6196-4556-bf5e-4042c4a194a3" providerId="ADAL" clId="{CEA58E1E-F416-C04A-AB01-44D239103E57}" dt="2024-04-22T10:32:55.353" v="1288" actId="2696"/>
        <pc:sldMkLst>
          <pc:docMk/>
          <pc:sldMk cId="3327496795" sldId="267"/>
        </pc:sldMkLst>
      </pc:sldChg>
      <pc:sldChg chg="addSp delSp add del mod setBg delDesignElem">
        <pc:chgData name="SAMIJN Lucie" userId="ff74912a-6196-4556-bf5e-4042c4a194a3" providerId="ADAL" clId="{CEA58E1E-F416-C04A-AB01-44D239103E57}" dt="2024-04-22T10:00:12.194" v="246" actId="2696"/>
        <pc:sldMkLst>
          <pc:docMk/>
          <pc:sldMk cId="3496554727" sldId="267"/>
        </pc:sldMkLst>
      </pc:sldChg>
      <pc:sldChg chg="addSp delSp modSp mod">
        <pc:chgData name="SAMIJN Lucie" userId="ff74912a-6196-4556-bf5e-4042c4a194a3" providerId="ADAL" clId="{CEA58E1E-F416-C04A-AB01-44D239103E57}" dt="2024-04-23T09:11:36.502" v="8848" actId="207"/>
        <pc:sldMkLst>
          <pc:docMk/>
          <pc:sldMk cId="1491021088" sldId="268"/>
        </pc:sldMkLst>
      </pc:sldChg>
      <pc:sldChg chg="delSp add del setBg delDesignElem">
        <pc:chgData name="SAMIJN Lucie" userId="ff74912a-6196-4556-bf5e-4042c4a194a3" providerId="ADAL" clId="{CEA58E1E-F416-C04A-AB01-44D239103E57}" dt="2024-04-22T10:21:02.184" v="802" actId="2696"/>
        <pc:sldMkLst>
          <pc:docMk/>
          <pc:sldMk cId="2733386060" sldId="268"/>
        </pc:sldMkLst>
      </pc:sldChg>
      <pc:sldChg chg="addSp delSp modSp add mod">
        <pc:chgData name="SAMIJN Lucie" userId="ff74912a-6196-4556-bf5e-4042c4a194a3" providerId="ADAL" clId="{CEA58E1E-F416-C04A-AB01-44D239103E57}" dt="2024-04-23T08:46:45.277" v="8827" actId="404"/>
        <pc:sldMkLst>
          <pc:docMk/>
          <pc:sldMk cId="1494718765" sldId="269"/>
        </pc:sldMkLst>
      </pc:sldChg>
      <pc:sldChg chg="addSp delSp modSp mod">
        <pc:chgData name="SAMIJN Lucie" userId="ff74912a-6196-4556-bf5e-4042c4a194a3" providerId="ADAL" clId="{CEA58E1E-F416-C04A-AB01-44D239103E57}" dt="2024-04-23T08:48:48.903" v="8840" actId="113"/>
        <pc:sldMkLst>
          <pc:docMk/>
          <pc:sldMk cId="969016900" sldId="270"/>
        </pc:sldMkLst>
      </pc:sldChg>
      <pc:sldChg chg="addSp delSp modSp mod">
        <pc:chgData name="SAMIJN Lucie" userId="ff74912a-6196-4556-bf5e-4042c4a194a3" providerId="ADAL" clId="{CEA58E1E-F416-C04A-AB01-44D239103E57}" dt="2024-04-23T10:32:40.234" v="9604" actId="12"/>
        <pc:sldMkLst>
          <pc:docMk/>
          <pc:sldMk cId="1278104054" sldId="271"/>
        </pc:sldMkLst>
      </pc:sldChg>
      <pc:sldChg chg="addSp delSp modSp add mod">
        <pc:chgData name="SAMIJN Lucie" userId="ff74912a-6196-4556-bf5e-4042c4a194a3" providerId="ADAL" clId="{CEA58E1E-F416-C04A-AB01-44D239103E57}" dt="2024-04-23T11:00:23.079" v="10551" actId="20577"/>
        <pc:sldMkLst>
          <pc:docMk/>
          <pc:sldMk cId="2734018311" sldId="272"/>
        </pc:sldMkLst>
      </pc:sldChg>
      <pc:sldChg chg="add del">
        <pc:chgData name="SAMIJN Lucie" userId="ff74912a-6196-4556-bf5e-4042c4a194a3" providerId="ADAL" clId="{CEA58E1E-F416-C04A-AB01-44D239103E57}" dt="2024-04-22T17:51:59.572" v="2960" actId="2890"/>
        <pc:sldMkLst>
          <pc:docMk/>
          <pc:sldMk cId="1086407506" sldId="275"/>
        </pc:sldMkLst>
      </pc:sldChg>
      <pc:sldChg chg="addSp delSp modSp add mod">
        <pc:chgData name="SAMIJN Lucie" userId="ff74912a-6196-4556-bf5e-4042c4a194a3" providerId="ADAL" clId="{CEA58E1E-F416-C04A-AB01-44D239103E57}" dt="2024-04-23T09:13:17.951" v="8852" actId="207"/>
        <pc:sldMkLst>
          <pc:docMk/>
          <pc:sldMk cId="2004075837" sldId="275"/>
        </pc:sldMkLst>
      </pc:sldChg>
      <pc:sldChg chg="addSp delSp add del setBg delDesignElem">
        <pc:chgData name="SAMIJN Lucie" userId="ff74912a-6196-4556-bf5e-4042c4a194a3" providerId="ADAL" clId="{CEA58E1E-F416-C04A-AB01-44D239103E57}" dt="2024-04-22T17:52:15.346" v="2964"/>
        <pc:sldMkLst>
          <pc:docMk/>
          <pc:sldMk cId="874441642" sldId="276"/>
        </pc:sldMkLst>
      </pc:sldChg>
      <pc:sldChg chg="addSp delSp modSp add mod">
        <pc:chgData name="SAMIJN Lucie" userId="ff74912a-6196-4556-bf5e-4042c4a194a3" providerId="ADAL" clId="{CEA58E1E-F416-C04A-AB01-44D239103E57}" dt="2024-04-23T09:26:01.335" v="8857" actId="207"/>
        <pc:sldMkLst>
          <pc:docMk/>
          <pc:sldMk cId="2425604948" sldId="276"/>
        </pc:sldMkLst>
      </pc:sldChg>
      <pc:sldChg chg="addSp delSp modSp add mod">
        <pc:chgData name="SAMIJN Lucie" userId="ff74912a-6196-4556-bf5e-4042c4a194a3" providerId="ADAL" clId="{CEA58E1E-F416-C04A-AB01-44D239103E57}" dt="2024-04-23T09:30:20.876" v="8860" actId="207"/>
        <pc:sldMkLst>
          <pc:docMk/>
          <pc:sldMk cId="4282890802" sldId="277"/>
        </pc:sldMkLst>
      </pc:sldChg>
      <pc:sldChg chg="addSp delSp modSp add mod">
        <pc:chgData name="SAMIJN Lucie" userId="ff74912a-6196-4556-bf5e-4042c4a194a3" providerId="ADAL" clId="{CEA58E1E-F416-C04A-AB01-44D239103E57}" dt="2024-04-23T10:32:54.835" v="9606" actId="12"/>
        <pc:sldMkLst>
          <pc:docMk/>
          <pc:sldMk cId="3036975940" sldId="278"/>
        </pc:sldMkLst>
      </pc:sldChg>
      <pc:sldChg chg="addSp delSp modSp add mod">
        <pc:chgData name="SAMIJN Lucie" userId="ff74912a-6196-4556-bf5e-4042c4a194a3" providerId="ADAL" clId="{CEA58E1E-F416-C04A-AB01-44D239103E57}" dt="2024-04-22T22:36:31.887" v="8661"/>
        <pc:sldMkLst>
          <pc:docMk/>
          <pc:sldMk cId="4178207136" sldId="279"/>
        </pc:sldMkLst>
      </pc:sldChg>
      <pc:sldChg chg="addSp delSp modSp add mod">
        <pc:chgData name="SAMIJN Lucie" userId="ff74912a-6196-4556-bf5e-4042c4a194a3" providerId="ADAL" clId="{CEA58E1E-F416-C04A-AB01-44D239103E57}" dt="2024-04-22T22:36:38.454" v="8663"/>
        <pc:sldMkLst>
          <pc:docMk/>
          <pc:sldMk cId="2823215373" sldId="280"/>
        </pc:sldMkLst>
      </pc:sldChg>
      <pc:sldChg chg="addSp delSp modSp add mod">
        <pc:chgData name="SAMIJN Lucie" userId="ff74912a-6196-4556-bf5e-4042c4a194a3" providerId="ADAL" clId="{CEA58E1E-F416-C04A-AB01-44D239103E57}" dt="2024-04-23T10:33:35.505" v="9618" actId="20577"/>
        <pc:sldMkLst>
          <pc:docMk/>
          <pc:sldMk cId="3817727259" sldId="281"/>
        </pc:sldMkLst>
      </pc:sldChg>
    </pc:docChg>
  </pc:docChgLst>
  <pc:docChgLst>
    <pc:chgData name="Florian Crobeddu" userId="e608ecad682946fa" providerId="LiveId" clId="{0EE5A13F-E6F7-4296-98E1-45C79D94A6D4}"/>
    <pc:docChg chg="undo custSel addSld delSld modSld sldOrd">
      <pc:chgData name="Florian Crobeddu" userId="e608ecad682946fa" providerId="LiveId" clId="{0EE5A13F-E6F7-4296-98E1-45C79D94A6D4}" dt="2022-10-01T08:45:19.552" v="18990"/>
      <pc:docMkLst>
        <pc:docMk/>
      </pc:docMkLst>
      <pc:sldChg chg="modSp modAnim">
        <pc:chgData name="Florian Crobeddu" userId="e608ecad682946fa" providerId="LiveId" clId="{0EE5A13F-E6F7-4296-98E1-45C79D94A6D4}" dt="2022-09-30T13:59:53.083" v="5091" actId="20577"/>
        <pc:sldMkLst>
          <pc:docMk/>
          <pc:sldMk cId="2770960290" sldId="259"/>
        </pc:sldMkLst>
      </pc:sldChg>
      <pc:sldChg chg="modAnim">
        <pc:chgData name="Florian Crobeddu" userId="e608ecad682946fa" providerId="LiveId" clId="{0EE5A13F-E6F7-4296-98E1-45C79D94A6D4}" dt="2022-09-30T11:29:48.463" v="0"/>
        <pc:sldMkLst>
          <pc:docMk/>
          <pc:sldMk cId="1353502148" sldId="262"/>
        </pc:sldMkLst>
      </pc:sldChg>
      <pc:sldChg chg="modAnim">
        <pc:chgData name="Florian Crobeddu" userId="e608ecad682946fa" providerId="LiveId" clId="{0EE5A13F-E6F7-4296-98E1-45C79D94A6D4}" dt="2022-09-30T11:30:09.910" v="5"/>
        <pc:sldMkLst>
          <pc:docMk/>
          <pc:sldMk cId="1011824596" sldId="263"/>
        </pc:sldMkLst>
      </pc:sldChg>
      <pc:sldChg chg="modAnim">
        <pc:chgData name="Florian Crobeddu" userId="e608ecad682946fa" providerId="LiveId" clId="{0EE5A13F-E6F7-4296-98E1-45C79D94A6D4}" dt="2022-09-30T11:30:33.210" v="10"/>
        <pc:sldMkLst>
          <pc:docMk/>
          <pc:sldMk cId="3098754631" sldId="267"/>
        </pc:sldMkLst>
      </pc:sldChg>
      <pc:sldChg chg="modAnim">
        <pc:chgData name="Florian Crobeddu" userId="e608ecad682946fa" providerId="LiveId" clId="{0EE5A13F-E6F7-4296-98E1-45C79D94A6D4}" dt="2022-09-30T11:32:02.749" v="25"/>
        <pc:sldMkLst>
          <pc:docMk/>
          <pc:sldMk cId="2485921470" sldId="294"/>
        </pc:sldMkLst>
      </pc:sldChg>
      <pc:sldChg chg="modAnim">
        <pc:chgData name="Florian Crobeddu" userId="e608ecad682946fa" providerId="LiveId" clId="{0EE5A13F-E6F7-4296-98E1-45C79D94A6D4}" dt="2022-09-30T11:31:25.605" v="15"/>
        <pc:sldMkLst>
          <pc:docMk/>
          <pc:sldMk cId="1729121827" sldId="295"/>
        </pc:sldMkLst>
      </pc:sldChg>
      <pc:sldChg chg="modAnim">
        <pc:chgData name="Florian Crobeddu" userId="e608ecad682946fa" providerId="LiveId" clId="{0EE5A13F-E6F7-4296-98E1-45C79D94A6D4}" dt="2022-09-30T11:31:38.964" v="20"/>
        <pc:sldMkLst>
          <pc:docMk/>
          <pc:sldMk cId="1170925218" sldId="296"/>
        </pc:sldMkLst>
      </pc:sldChg>
      <pc:sldChg chg="modAnim">
        <pc:chgData name="Florian Crobeddu" userId="e608ecad682946fa" providerId="LiveId" clId="{0EE5A13F-E6F7-4296-98E1-45C79D94A6D4}" dt="2022-09-30T11:32:26.446" v="30"/>
        <pc:sldMkLst>
          <pc:docMk/>
          <pc:sldMk cId="2763957151" sldId="297"/>
        </pc:sldMkLst>
      </pc:sldChg>
      <pc:sldChg chg="delSp modSp add mod">
        <pc:chgData name="Florian Crobeddu" userId="e608ecad682946fa" providerId="LiveId" clId="{0EE5A13F-E6F7-4296-98E1-45C79D94A6D4}" dt="2022-09-30T11:44:05.362" v="331" actId="20577"/>
        <pc:sldMkLst>
          <pc:docMk/>
          <pc:sldMk cId="75988037" sldId="298"/>
        </pc:sldMkLst>
      </pc:sldChg>
      <pc:sldChg chg="addSp modSp add mod">
        <pc:chgData name="Florian Crobeddu" userId="e608ecad682946fa" providerId="LiveId" clId="{0EE5A13F-E6F7-4296-98E1-45C79D94A6D4}" dt="2022-09-30T11:49:44.605" v="576" actId="20577"/>
        <pc:sldMkLst>
          <pc:docMk/>
          <pc:sldMk cId="717130666" sldId="299"/>
        </pc:sldMkLst>
      </pc:sldChg>
      <pc:sldChg chg="modSp add mod ord">
        <pc:chgData name="Florian Crobeddu" userId="e608ecad682946fa" providerId="LiveId" clId="{0EE5A13F-E6F7-4296-98E1-45C79D94A6D4}" dt="2022-09-30T11:50:51.211" v="872" actId="20577"/>
        <pc:sldMkLst>
          <pc:docMk/>
          <pc:sldMk cId="98651251" sldId="300"/>
        </pc:sldMkLst>
      </pc:sldChg>
      <pc:sldChg chg="addSp modSp add mod">
        <pc:chgData name="Florian Crobeddu" userId="e608ecad682946fa" providerId="LiveId" clId="{0EE5A13F-E6F7-4296-98E1-45C79D94A6D4}" dt="2022-09-30T11:52:47.542" v="1095" actId="20577"/>
        <pc:sldMkLst>
          <pc:docMk/>
          <pc:sldMk cId="3463171666" sldId="301"/>
        </pc:sldMkLst>
      </pc:sldChg>
      <pc:sldChg chg="modSp add mod ord">
        <pc:chgData name="Florian Crobeddu" userId="e608ecad682946fa" providerId="LiveId" clId="{0EE5A13F-E6F7-4296-98E1-45C79D94A6D4}" dt="2022-09-30T11:53:55.679" v="1396" actId="20577"/>
        <pc:sldMkLst>
          <pc:docMk/>
          <pc:sldMk cId="518112914" sldId="302"/>
        </pc:sldMkLst>
      </pc:sldChg>
      <pc:sldChg chg="addSp delSp modSp add mod">
        <pc:chgData name="Florian Crobeddu" userId="e608ecad682946fa" providerId="LiveId" clId="{0EE5A13F-E6F7-4296-98E1-45C79D94A6D4}" dt="2022-09-30T12:01:13.390" v="1684" actId="1076"/>
        <pc:sldMkLst>
          <pc:docMk/>
          <pc:sldMk cId="139306441" sldId="303"/>
        </pc:sldMkLst>
      </pc:sldChg>
      <pc:sldChg chg="modSp add mod ord">
        <pc:chgData name="Florian Crobeddu" userId="e608ecad682946fa" providerId="LiveId" clId="{0EE5A13F-E6F7-4296-98E1-45C79D94A6D4}" dt="2022-09-30T12:02:39.472" v="1993" actId="20577"/>
        <pc:sldMkLst>
          <pc:docMk/>
          <pc:sldMk cId="535923535" sldId="304"/>
        </pc:sldMkLst>
      </pc:sldChg>
      <pc:sldChg chg="addSp modSp add mod">
        <pc:chgData name="Florian Crobeddu" userId="e608ecad682946fa" providerId="LiveId" clId="{0EE5A13F-E6F7-4296-98E1-45C79D94A6D4}" dt="2022-09-30T13:16:12.145" v="2054" actId="20577"/>
        <pc:sldMkLst>
          <pc:docMk/>
          <pc:sldMk cId="3430565740" sldId="305"/>
        </pc:sldMkLst>
      </pc:sldChg>
      <pc:sldChg chg="modSp add mod ord">
        <pc:chgData name="Florian Crobeddu" userId="e608ecad682946fa" providerId="LiveId" clId="{0EE5A13F-E6F7-4296-98E1-45C79D94A6D4}" dt="2022-09-30T13:18:21.081" v="2323" actId="113"/>
        <pc:sldMkLst>
          <pc:docMk/>
          <pc:sldMk cId="2843340724" sldId="306"/>
        </pc:sldMkLst>
      </pc:sldChg>
      <pc:sldChg chg="addSp modSp add mod">
        <pc:chgData name="Florian Crobeddu" userId="e608ecad682946fa" providerId="LiveId" clId="{0EE5A13F-E6F7-4296-98E1-45C79D94A6D4}" dt="2022-09-30T13:29:05.232" v="2699" actId="20577"/>
        <pc:sldMkLst>
          <pc:docMk/>
          <pc:sldMk cId="3770886432" sldId="307"/>
        </pc:sldMkLst>
      </pc:sldChg>
      <pc:sldChg chg="modSp add mod ord">
        <pc:chgData name="Florian Crobeddu" userId="e608ecad682946fa" providerId="LiveId" clId="{0EE5A13F-E6F7-4296-98E1-45C79D94A6D4}" dt="2022-09-30T13:33:40.683" v="3085" actId="20577"/>
        <pc:sldMkLst>
          <pc:docMk/>
          <pc:sldMk cId="374689988" sldId="308"/>
        </pc:sldMkLst>
      </pc:sldChg>
      <pc:sldChg chg="addSp modSp add mod">
        <pc:chgData name="Florian Crobeddu" userId="e608ecad682946fa" providerId="LiveId" clId="{0EE5A13F-E6F7-4296-98E1-45C79D94A6D4}" dt="2022-09-30T13:35:33.600" v="3245" actId="20577"/>
        <pc:sldMkLst>
          <pc:docMk/>
          <pc:sldMk cId="791910097" sldId="309"/>
        </pc:sldMkLst>
      </pc:sldChg>
      <pc:sldChg chg="modSp add mod ord">
        <pc:chgData name="Florian Crobeddu" userId="e608ecad682946fa" providerId="LiveId" clId="{0EE5A13F-E6F7-4296-98E1-45C79D94A6D4}" dt="2022-09-30T13:37:24.390" v="3635" actId="20577"/>
        <pc:sldMkLst>
          <pc:docMk/>
          <pc:sldMk cId="379134972" sldId="310"/>
        </pc:sldMkLst>
      </pc:sldChg>
      <pc:sldChg chg="addSp modSp add mod">
        <pc:chgData name="Florian Crobeddu" userId="e608ecad682946fa" providerId="LiveId" clId="{0EE5A13F-E6F7-4296-98E1-45C79D94A6D4}" dt="2022-09-30T13:43:23.999" v="4019" actId="20577"/>
        <pc:sldMkLst>
          <pc:docMk/>
          <pc:sldMk cId="1645809781" sldId="311"/>
        </pc:sldMkLst>
      </pc:sldChg>
      <pc:sldChg chg="modSp add mod ord">
        <pc:chgData name="Florian Crobeddu" userId="e608ecad682946fa" providerId="LiveId" clId="{0EE5A13F-E6F7-4296-98E1-45C79D94A6D4}" dt="2022-09-30T13:45:27.113" v="4237" actId="20577"/>
        <pc:sldMkLst>
          <pc:docMk/>
          <pc:sldMk cId="4156341700" sldId="312"/>
        </pc:sldMkLst>
      </pc:sldChg>
      <pc:sldChg chg="addSp modSp add mod">
        <pc:chgData name="Florian Crobeddu" userId="e608ecad682946fa" providerId="LiveId" clId="{0EE5A13F-E6F7-4296-98E1-45C79D94A6D4}" dt="2022-09-30T13:46:48.113" v="4271" actId="1076"/>
        <pc:sldMkLst>
          <pc:docMk/>
          <pc:sldMk cId="133030732" sldId="313"/>
        </pc:sldMkLst>
      </pc:sldChg>
      <pc:sldChg chg="modSp add mod ord">
        <pc:chgData name="Florian Crobeddu" userId="e608ecad682946fa" providerId="LiveId" clId="{0EE5A13F-E6F7-4296-98E1-45C79D94A6D4}" dt="2022-09-30T13:48:51.309" v="4721" actId="20577"/>
        <pc:sldMkLst>
          <pc:docMk/>
          <pc:sldMk cId="1170944083" sldId="314"/>
        </pc:sldMkLst>
      </pc:sldChg>
      <pc:sldChg chg="addSp delSp modSp add mod">
        <pc:chgData name="Florian Crobeddu" userId="e608ecad682946fa" providerId="LiveId" clId="{0EE5A13F-E6F7-4296-98E1-45C79D94A6D4}" dt="2022-09-30T13:55:19.288" v="4734" actId="207"/>
        <pc:sldMkLst>
          <pc:docMk/>
          <pc:sldMk cId="388933814" sldId="315"/>
        </pc:sldMkLst>
      </pc:sldChg>
      <pc:sldChg chg="add del ord">
        <pc:chgData name="Florian Crobeddu" userId="e608ecad682946fa" providerId="LiveId" clId="{0EE5A13F-E6F7-4296-98E1-45C79D94A6D4}" dt="2022-09-30T13:47:11.918" v="4278" actId="47"/>
        <pc:sldMkLst>
          <pc:docMk/>
          <pc:sldMk cId="943976832" sldId="315"/>
        </pc:sldMkLst>
      </pc:sldChg>
      <pc:sldChg chg="modSp add mod ord">
        <pc:chgData name="Florian Crobeddu" userId="e608ecad682946fa" providerId="LiveId" clId="{0EE5A13F-E6F7-4296-98E1-45C79D94A6D4}" dt="2022-09-30T14:00:22.374" v="5114" actId="20577"/>
        <pc:sldMkLst>
          <pc:docMk/>
          <pc:sldMk cId="990879171" sldId="316"/>
        </pc:sldMkLst>
      </pc:sldChg>
      <pc:sldChg chg="addSp modSp add mod">
        <pc:chgData name="Florian Crobeddu" userId="e608ecad682946fa" providerId="LiveId" clId="{0EE5A13F-E6F7-4296-98E1-45C79D94A6D4}" dt="2022-09-30T14:00:12.830" v="5103" actId="20577"/>
        <pc:sldMkLst>
          <pc:docMk/>
          <pc:sldMk cId="1700758263" sldId="317"/>
        </pc:sldMkLst>
      </pc:sldChg>
      <pc:sldChg chg="modSp add mod ord">
        <pc:chgData name="Florian Crobeddu" userId="e608ecad682946fa" providerId="LiveId" clId="{0EE5A13F-E6F7-4296-98E1-45C79D94A6D4}" dt="2022-09-30T14:13:25.806" v="5744" actId="20577"/>
        <pc:sldMkLst>
          <pc:docMk/>
          <pc:sldMk cId="2600967672" sldId="318"/>
        </pc:sldMkLst>
      </pc:sldChg>
      <pc:sldChg chg="addSp modSp add mod">
        <pc:chgData name="Florian Crobeddu" userId="e608ecad682946fa" providerId="LiveId" clId="{0EE5A13F-E6F7-4296-98E1-45C79D94A6D4}" dt="2022-09-30T14:39:36.010" v="6144" actId="20577"/>
        <pc:sldMkLst>
          <pc:docMk/>
          <pc:sldMk cId="3804024583" sldId="319"/>
        </pc:sldMkLst>
      </pc:sldChg>
      <pc:sldChg chg="modSp add mod ord">
        <pc:chgData name="Florian Crobeddu" userId="e608ecad682946fa" providerId="LiveId" clId="{0EE5A13F-E6F7-4296-98E1-45C79D94A6D4}" dt="2022-09-30T14:46:01.892" v="6768" actId="20577"/>
        <pc:sldMkLst>
          <pc:docMk/>
          <pc:sldMk cId="1902364737" sldId="320"/>
        </pc:sldMkLst>
      </pc:sldChg>
      <pc:sldChg chg="addSp modSp add mod">
        <pc:chgData name="Florian Crobeddu" userId="e608ecad682946fa" providerId="LiveId" clId="{0EE5A13F-E6F7-4296-98E1-45C79D94A6D4}" dt="2022-09-30T14:47:37.278" v="6862" actId="20577"/>
        <pc:sldMkLst>
          <pc:docMk/>
          <pc:sldMk cId="3756883673" sldId="321"/>
        </pc:sldMkLst>
      </pc:sldChg>
      <pc:sldChg chg="modSp add mod ord">
        <pc:chgData name="Florian Crobeddu" userId="e608ecad682946fa" providerId="LiveId" clId="{0EE5A13F-E6F7-4296-98E1-45C79D94A6D4}" dt="2022-09-30T14:51:11.147" v="7347" actId="20577"/>
        <pc:sldMkLst>
          <pc:docMk/>
          <pc:sldMk cId="2401470314" sldId="322"/>
        </pc:sldMkLst>
      </pc:sldChg>
      <pc:sldChg chg="addSp delSp modSp add mod">
        <pc:chgData name="Florian Crobeddu" userId="e608ecad682946fa" providerId="LiveId" clId="{0EE5A13F-E6F7-4296-98E1-45C79D94A6D4}" dt="2022-09-30T14:53:21.711" v="7582" actId="20577"/>
        <pc:sldMkLst>
          <pc:docMk/>
          <pc:sldMk cId="2929773930" sldId="323"/>
        </pc:sldMkLst>
      </pc:sldChg>
      <pc:sldChg chg="modSp add mod ord">
        <pc:chgData name="Florian Crobeddu" userId="e608ecad682946fa" providerId="LiveId" clId="{0EE5A13F-E6F7-4296-98E1-45C79D94A6D4}" dt="2022-09-30T14:56:09.845" v="8519" actId="20577"/>
        <pc:sldMkLst>
          <pc:docMk/>
          <pc:sldMk cId="2333038462" sldId="324"/>
        </pc:sldMkLst>
      </pc:sldChg>
      <pc:sldChg chg="addSp modSp add mod">
        <pc:chgData name="Florian Crobeddu" userId="e608ecad682946fa" providerId="LiveId" clId="{0EE5A13F-E6F7-4296-98E1-45C79D94A6D4}" dt="2022-09-30T15:01:26.423" v="9011" actId="20577"/>
        <pc:sldMkLst>
          <pc:docMk/>
          <pc:sldMk cId="35466538" sldId="325"/>
        </pc:sldMkLst>
      </pc:sldChg>
      <pc:sldChg chg="modSp add mod ord">
        <pc:chgData name="Florian Crobeddu" userId="e608ecad682946fa" providerId="LiveId" clId="{0EE5A13F-E6F7-4296-98E1-45C79D94A6D4}" dt="2022-09-30T15:03:23.148" v="9480" actId="313"/>
        <pc:sldMkLst>
          <pc:docMk/>
          <pc:sldMk cId="4003498606" sldId="326"/>
        </pc:sldMkLst>
      </pc:sldChg>
      <pc:sldChg chg="addSp modSp add mod">
        <pc:chgData name="Florian Crobeddu" userId="e608ecad682946fa" providerId="LiveId" clId="{0EE5A13F-E6F7-4296-98E1-45C79D94A6D4}" dt="2022-09-30T15:08:41.664" v="9859" actId="20577"/>
        <pc:sldMkLst>
          <pc:docMk/>
          <pc:sldMk cId="4013584432" sldId="327"/>
        </pc:sldMkLst>
      </pc:sldChg>
      <pc:sldChg chg="modSp add mod ord">
        <pc:chgData name="Florian Crobeddu" userId="e608ecad682946fa" providerId="LiveId" clId="{0EE5A13F-E6F7-4296-98E1-45C79D94A6D4}" dt="2022-09-30T15:10:14.409" v="10295" actId="20577"/>
        <pc:sldMkLst>
          <pc:docMk/>
          <pc:sldMk cId="3736102000" sldId="328"/>
        </pc:sldMkLst>
      </pc:sldChg>
      <pc:sldChg chg="addSp modSp add mod">
        <pc:chgData name="Florian Crobeddu" userId="e608ecad682946fa" providerId="LiveId" clId="{0EE5A13F-E6F7-4296-98E1-45C79D94A6D4}" dt="2022-09-30T15:11:51.832" v="10538" actId="20577"/>
        <pc:sldMkLst>
          <pc:docMk/>
          <pc:sldMk cId="889569703" sldId="329"/>
        </pc:sldMkLst>
      </pc:sldChg>
      <pc:sldChg chg="modSp add mod ord">
        <pc:chgData name="Florian Crobeddu" userId="e608ecad682946fa" providerId="LiveId" clId="{0EE5A13F-E6F7-4296-98E1-45C79D94A6D4}" dt="2022-09-30T15:22:58.901" v="10900" actId="20577"/>
        <pc:sldMkLst>
          <pc:docMk/>
          <pc:sldMk cId="212804241" sldId="330"/>
        </pc:sldMkLst>
      </pc:sldChg>
      <pc:sldChg chg="addSp delSp modSp add mod ord">
        <pc:chgData name="Florian Crobeddu" userId="e608ecad682946fa" providerId="LiveId" clId="{0EE5A13F-E6F7-4296-98E1-45C79D94A6D4}" dt="2022-09-30T15:26:21.294" v="11106" actId="1076"/>
        <pc:sldMkLst>
          <pc:docMk/>
          <pc:sldMk cId="3846519342" sldId="331"/>
        </pc:sldMkLst>
      </pc:sldChg>
      <pc:sldChg chg="modSp add mod ord">
        <pc:chgData name="Florian Crobeddu" userId="e608ecad682946fa" providerId="LiveId" clId="{0EE5A13F-E6F7-4296-98E1-45C79D94A6D4}" dt="2022-09-30T15:19:15.749" v="10639" actId="20577"/>
        <pc:sldMkLst>
          <pc:docMk/>
          <pc:sldMk cId="2213376509" sldId="332"/>
        </pc:sldMkLst>
      </pc:sldChg>
      <pc:sldChg chg="addSp delSp modSp add mod ord">
        <pc:chgData name="Florian Crobeddu" userId="e608ecad682946fa" providerId="LiveId" clId="{0EE5A13F-E6F7-4296-98E1-45C79D94A6D4}" dt="2022-10-01T08:38:11.596" v="18363" actId="20577"/>
        <pc:sldMkLst>
          <pc:docMk/>
          <pc:sldMk cId="3508844230" sldId="333"/>
        </pc:sldMkLst>
      </pc:sldChg>
      <pc:sldChg chg="delSp modSp add del mod">
        <pc:chgData name="Florian Crobeddu" userId="e608ecad682946fa" providerId="LiveId" clId="{0EE5A13F-E6F7-4296-98E1-45C79D94A6D4}" dt="2022-09-30T15:22:11.592" v="10643" actId="47"/>
        <pc:sldMkLst>
          <pc:docMk/>
          <pc:sldMk cId="3943679228" sldId="333"/>
        </pc:sldMkLst>
      </pc:sldChg>
      <pc:sldChg chg="delSp modSp add mod ord">
        <pc:chgData name="Florian Crobeddu" userId="e608ecad682946fa" providerId="LiveId" clId="{0EE5A13F-E6F7-4296-98E1-45C79D94A6D4}" dt="2022-09-30T15:31:47.243" v="11599" actId="478"/>
        <pc:sldMkLst>
          <pc:docMk/>
          <pc:sldMk cId="752798387" sldId="334"/>
        </pc:sldMkLst>
      </pc:sldChg>
      <pc:sldChg chg="addSp modSp add mod">
        <pc:chgData name="Florian Crobeddu" userId="e608ecad682946fa" providerId="LiveId" clId="{0EE5A13F-E6F7-4296-98E1-45C79D94A6D4}" dt="2022-09-30T15:34:10.299" v="11797" actId="14100"/>
        <pc:sldMkLst>
          <pc:docMk/>
          <pc:sldMk cId="4027395969" sldId="335"/>
        </pc:sldMkLst>
      </pc:sldChg>
      <pc:sldChg chg="modSp add mod ord">
        <pc:chgData name="Florian Crobeddu" userId="e608ecad682946fa" providerId="LiveId" clId="{0EE5A13F-E6F7-4296-98E1-45C79D94A6D4}" dt="2022-09-30T16:15:50.826" v="12270" actId="20577"/>
        <pc:sldMkLst>
          <pc:docMk/>
          <pc:sldMk cId="301108115" sldId="336"/>
        </pc:sldMkLst>
      </pc:sldChg>
      <pc:sldChg chg="addSp modSp add mod">
        <pc:chgData name="Florian Crobeddu" userId="e608ecad682946fa" providerId="LiveId" clId="{0EE5A13F-E6F7-4296-98E1-45C79D94A6D4}" dt="2022-09-30T16:19:12.134" v="12447" actId="20577"/>
        <pc:sldMkLst>
          <pc:docMk/>
          <pc:sldMk cId="741218227" sldId="337"/>
        </pc:sldMkLst>
      </pc:sldChg>
      <pc:sldChg chg="modSp add mod ord">
        <pc:chgData name="Florian Crobeddu" userId="e608ecad682946fa" providerId="LiveId" clId="{0EE5A13F-E6F7-4296-98E1-45C79D94A6D4}" dt="2022-09-30T16:20:42.197" v="12791" actId="20577"/>
        <pc:sldMkLst>
          <pc:docMk/>
          <pc:sldMk cId="3434922174" sldId="338"/>
        </pc:sldMkLst>
      </pc:sldChg>
      <pc:sldChg chg="addSp modSp add mod">
        <pc:chgData name="Florian Crobeddu" userId="e608ecad682946fa" providerId="LiveId" clId="{0EE5A13F-E6F7-4296-98E1-45C79D94A6D4}" dt="2022-09-30T16:22:30.993" v="13091" actId="20577"/>
        <pc:sldMkLst>
          <pc:docMk/>
          <pc:sldMk cId="226823728" sldId="339"/>
        </pc:sldMkLst>
      </pc:sldChg>
      <pc:sldChg chg="addSp modSp add mod ord">
        <pc:chgData name="Florian Crobeddu" userId="e608ecad682946fa" providerId="LiveId" clId="{0EE5A13F-E6F7-4296-98E1-45C79D94A6D4}" dt="2022-09-30T16:28:16.861" v="13360" actId="1076"/>
        <pc:sldMkLst>
          <pc:docMk/>
          <pc:sldMk cId="99789963" sldId="340"/>
        </pc:sldMkLst>
      </pc:sldChg>
      <pc:sldChg chg="addSp modSp add mod">
        <pc:chgData name="Florian Crobeddu" userId="e608ecad682946fa" providerId="LiveId" clId="{0EE5A13F-E6F7-4296-98E1-45C79D94A6D4}" dt="2022-09-30T16:29:45.654" v="13368" actId="207"/>
        <pc:sldMkLst>
          <pc:docMk/>
          <pc:sldMk cId="47187897" sldId="341"/>
        </pc:sldMkLst>
      </pc:sldChg>
      <pc:sldChg chg="delSp modSp add mod ord">
        <pc:chgData name="Florian Crobeddu" userId="e608ecad682946fa" providerId="LiveId" clId="{0EE5A13F-E6F7-4296-98E1-45C79D94A6D4}" dt="2022-09-30T16:30:46.695" v="13665" actId="20577"/>
        <pc:sldMkLst>
          <pc:docMk/>
          <pc:sldMk cId="344993222" sldId="342"/>
        </pc:sldMkLst>
      </pc:sldChg>
      <pc:sldChg chg="addSp delSp modSp add mod">
        <pc:chgData name="Florian Crobeddu" userId="e608ecad682946fa" providerId="LiveId" clId="{0EE5A13F-E6F7-4296-98E1-45C79D94A6D4}" dt="2022-09-30T16:33:11.517" v="13730" actId="20577"/>
        <pc:sldMkLst>
          <pc:docMk/>
          <pc:sldMk cId="577225899" sldId="343"/>
        </pc:sldMkLst>
      </pc:sldChg>
      <pc:sldChg chg="addSp modSp add mod ord modAnim">
        <pc:chgData name="Florian Crobeddu" userId="e608ecad682946fa" providerId="LiveId" clId="{0EE5A13F-E6F7-4296-98E1-45C79D94A6D4}" dt="2022-10-01T08:34:06.212" v="17874" actId="20577"/>
        <pc:sldMkLst>
          <pc:docMk/>
          <pc:sldMk cId="2613267740" sldId="344"/>
        </pc:sldMkLst>
      </pc:sldChg>
      <pc:sldChg chg="modSp add mod ord">
        <pc:chgData name="Florian Crobeddu" userId="e608ecad682946fa" providerId="LiveId" clId="{0EE5A13F-E6F7-4296-98E1-45C79D94A6D4}" dt="2022-09-30T16:45:18.758" v="14698" actId="20577"/>
        <pc:sldMkLst>
          <pc:docMk/>
          <pc:sldMk cId="3086717007" sldId="345"/>
        </pc:sldMkLst>
      </pc:sldChg>
      <pc:sldChg chg="addSp modSp add mod">
        <pc:chgData name="Florian Crobeddu" userId="e608ecad682946fa" providerId="LiveId" clId="{0EE5A13F-E6F7-4296-98E1-45C79D94A6D4}" dt="2022-09-30T16:47:07.037" v="14798" actId="20577"/>
        <pc:sldMkLst>
          <pc:docMk/>
          <pc:sldMk cId="1786321044" sldId="346"/>
        </pc:sldMkLst>
      </pc:sldChg>
      <pc:sldChg chg="modSp add mod ord">
        <pc:chgData name="Florian Crobeddu" userId="e608ecad682946fa" providerId="LiveId" clId="{0EE5A13F-E6F7-4296-98E1-45C79D94A6D4}" dt="2022-09-30T16:51:02.502" v="15418" actId="20577"/>
        <pc:sldMkLst>
          <pc:docMk/>
          <pc:sldMk cId="2837801793" sldId="347"/>
        </pc:sldMkLst>
      </pc:sldChg>
      <pc:sldChg chg="addSp modSp add mod">
        <pc:chgData name="Florian Crobeddu" userId="e608ecad682946fa" providerId="LiveId" clId="{0EE5A13F-E6F7-4296-98E1-45C79D94A6D4}" dt="2022-09-30T16:52:47.681" v="15455" actId="20577"/>
        <pc:sldMkLst>
          <pc:docMk/>
          <pc:sldMk cId="1689878623" sldId="348"/>
        </pc:sldMkLst>
      </pc:sldChg>
      <pc:sldChg chg="modSp add mod ord">
        <pc:chgData name="Florian Crobeddu" userId="e608ecad682946fa" providerId="LiveId" clId="{0EE5A13F-E6F7-4296-98E1-45C79D94A6D4}" dt="2022-09-30T16:56:21.121" v="15988"/>
        <pc:sldMkLst>
          <pc:docMk/>
          <pc:sldMk cId="3462106747" sldId="349"/>
        </pc:sldMkLst>
      </pc:sldChg>
      <pc:sldChg chg="addSp modSp add mod">
        <pc:chgData name="Florian Crobeddu" userId="e608ecad682946fa" providerId="LiveId" clId="{0EE5A13F-E6F7-4296-98E1-45C79D94A6D4}" dt="2022-09-30T16:57:04.080" v="16129" actId="20577"/>
        <pc:sldMkLst>
          <pc:docMk/>
          <pc:sldMk cId="250543949" sldId="350"/>
        </pc:sldMkLst>
      </pc:sldChg>
      <pc:sldChg chg="modSp add mod ord">
        <pc:chgData name="Florian Crobeddu" userId="e608ecad682946fa" providerId="LiveId" clId="{0EE5A13F-E6F7-4296-98E1-45C79D94A6D4}" dt="2022-09-30T16:58:30.112" v="16613" actId="20577"/>
        <pc:sldMkLst>
          <pc:docMk/>
          <pc:sldMk cId="3619820589" sldId="351"/>
        </pc:sldMkLst>
      </pc:sldChg>
      <pc:sldChg chg="addSp modSp add mod">
        <pc:chgData name="Florian Crobeddu" userId="e608ecad682946fa" providerId="LiveId" clId="{0EE5A13F-E6F7-4296-98E1-45C79D94A6D4}" dt="2022-09-30T16:59:01.335" v="16618" actId="1076"/>
        <pc:sldMkLst>
          <pc:docMk/>
          <pc:sldMk cId="128953226" sldId="352"/>
        </pc:sldMkLst>
      </pc:sldChg>
      <pc:sldChg chg="modSp add mod ord">
        <pc:chgData name="Florian Crobeddu" userId="e608ecad682946fa" providerId="LiveId" clId="{0EE5A13F-E6F7-4296-98E1-45C79D94A6D4}" dt="2022-09-30T17:04:07.833" v="17152" actId="20577"/>
        <pc:sldMkLst>
          <pc:docMk/>
          <pc:sldMk cId="2284970112" sldId="353"/>
        </pc:sldMkLst>
      </pc:sldChg>
      <pc:sldChg chg="addSp modSp add mod">
        <pc:chgData name="Florian Crobeddu" userId="e608ecad682946fa" providerId="LiveId" clId="{0EE5A13F-E6F7-4296-98E1-45C79D94A6D4}" dt="2022-10-01T08:37:37.601" v="18351" actId="20577"/>
        <pc:sldMkLst>
          <pc:docMk/>
          <pc:sldMk cId="3487754764" sldId="354"/>
        </pc:sldMkLst>
      </pc:sldChg>
      <pc:sldChg chg="add del">
        <pc:chgData name="Florian Crobeddu" userId="e608ecad682946fa" providerId="LiveId" clId="{0EE5A13F-E6F7-4296-98E1-45C79D94A6D4}" dt="2022-09-30T17:04:10.716" v="17153" actId="47"/>
        <pc:sldMkLst>
          <pc:docMk/>
          <pc:sldMk cId="4252023784" sldId="354"/>
        </pc:sldMkLst>
      </pc:sldChg>
      <pc:sldChg chg="modSp add mod ord">
        <pc:chgData name="Florian Crobeddu" userId="e608ecad682946fa" providerId="LiveId" clId="{0EE5A13F-E6F7-4296-98E1-45C79D94A6D4}" dt="2022-10-01T08:32:59.203" v="17725" actId="20577"/>
        <pc:sldMkLst>
          <pc:docMk/>
          <pc:sldMk cId="1660363387" sldId="355"/>
        </pc:sldMkLst>
      </pc:sldChg>
      <pc:sldChg chg="addSp modSp add mod">
        <pc:chgData name="Florian Crobeddu" userId="e608ecad682946fa" providerId="LiveId" clId="{0EE5A13F-E6F7-4296-98E1-45C79D94A6D4}" dt="2022-10-01T08:33:52.871" v="17873" actId="20577"/>
        <pc:sldMkLst>
          <pc:docMk/>
          <pc:sldMk cId="448441597" sldId="356"/>
        </pc:sldMkLst>
      </pc:sldChg>
      <pc:sldChg chg="modSp add mod ord">
        <pc:chgData name="Florian Crobeddu" userId="e608ecad682946fa" providerId="LiveId" clId="{0EE5A13F-E6F7-4296-98E1-45C79D94A6D4}" dt="2022-10-01T08:35:52.930" v="18251" actId="20577"/>
        <pc:sldMkLst>
          <pc:docMk/>
          <pc:sldMk cId="3500250829" sldId="357"/>
        </pc:sldMkLst>
      </pc:sldChg>
      <pc:sldChg chg="addSp modSp add mod">
        <pc:chgData name="Florian Crobeddu" userId="e608ecad682946fa" providerId="LiveId" clId="{0EE5A13F-E6F7-4296-98E1-45C79D94A6D4}" dt="2022-10-01T08:37:32.183" v="18350" actId="20577"/>
        <pc:sldMkLst>
          <pc:docMk/>
          <pc:sldMk cId="2614369334" sldId="358"/>
        </pc:sldMkLst>
      </pc:sldChg>
      <pc:sldChg chg="addSp modSp add mod ord">
        <pc:chgData name="Florian Crobeddu" userId="e608ecad682946fa" providerId="LiveId" clId="{0EE5A13F-E6F7-4296-98E1-45C79D94A6D4}" dt="2022-10-01T08:45:19.552" v="18990"/>
        <pc:sldMkLst>
          <pc:docMk/>
          <pc:sldMk cId="2510268452" sldId="359"/>
        </pc:sldMkLst>
      </pc:sldChg>
    </pc:docChg>
  </pc:docChgLst>
  <pc:docChgLst>
    <pc:chgData name="Florian Crobeddu" userId="e608ecad682946fa" providerId="LiveId" clId="{6F35D429-878F-45C2-8D42-A41D3D514E6D}"/>
    <pc:docChg chg="custSel addSld delSld modSld">
      <pc:chgData name="Florian Crobeddu" userId="e608ecad682946fa" providerId="LiveId" clId="{6F35D429-878F-45C2-8D42-A41D3D514E6D}" dt="2022-12-21T15:24:17.026" v="839" actId="1036"/>
      <pc:docMkLst>
        <pc:docMk/>
      </pc:docMkLst>
      <pc:sldChg chg="modSp mod">
        <pc:chgData name="Florian Crobeddu" userId="e608ecad682946fa" providerId="LiveId" clId="{6F35D429-878F-45C2-8D42-A41D3D514E6D}" dt="2022-12-21T15:24:17.026" v="839" actId="1036"/>
        <pc:sldMkLst>
          <pc:docMk/>
          <pc:sldMk cId="352708232" sldId="256"/>
        </pc:sldMkLst>
      </pc:sldChg>
      <pc:sldChg chg="addSp delSp modSp mod delAnim">
        <pc:chgData name="Florian Crobeddu" userId="e608ecad682946fa" providerId="LiveId" clId="{6F35D429-878F-45C2-8D42-A41D3D514E6D}" dt="2022-12-05T07:18:53.978" v="837" actId="20577"/>
        <pc:sldMkLst>
          <pc:docMk/>
          <pc:sldMk cId="1918459647" sldId="258"/>
        </pc:sldMkLst>
      </pc:sldChg>
      <pc:sldChg chg="modSp mod">
        <pc:chgData name="Florian Crobeddu" userId="e608ecad682946fa" providerId="LiveId" clId="{6F35D429-878F-45C2-8D42-A41D3D514E6D}" dt="2022-10-14T12:20:55.630" v="340" actId="113"/>
        <pc:sldMkLst>
          <pc:docMk/>
          <pc:sldMk cId="3098754631" sldId="267"/>
        </pc:sldMkLst>
      </pc:sldChg>
      <pc:sldChg chg="modSp mod">
        <pc:chgData name="Florian Crobeddu" userId="e608ecad682946fa" providerId="LiveId" clId="{6F35D429-878F-45C2-8D42-A41D3D514E6D}" dt="2022-11-07T10:47:36.219" v="824" actId="20577"/>
        <pc:sldMkLst>
          <pc:docMk/>
          <pc:sldMk cId="4003498606" sldId="326"/>
        </pc:sldMkLst>
      </pc:sldChg>
      <pc:sldChg chg="modSp">
        <pc:chgData name="Florian Crobeddu" userId="e608ecad682946fa" providerId="LiveId" clId="{6F35D429-878F-45C2-8D42-A41D3D514E6D}" dt="2022-10-21T14:15:17.929" v="797" actId="20577"/>
        <pc:sldMkLst>
          <pc:docMk/>
          <pc:sldMk cId="2613267740" sldId="344"/>
        </pc:sldMkLst>
      </pc:sldChg>
      <pc:sldChg chg="modSp mod">
        <pc:chgData name="Florian Crobeddu" userId="e608ecad682946fa" providerId="LiveId" clId="{6F35D429-878F-45C2-8D42-A41D3D514E6D}" dt="2022-10-08T08:45:58.679" v="2" actId="20577"/>
        <pc:sldMkLst>
          <pc:docMk/>
          <pc:sldMk cId="4246622683" sldId="360"/>
        </pc:sldMkLst>
      </pc:sldChg>
      <pc:sldChg chg="modSp mod">
        <pc:chgData name="Florian Crobeddu" userId="e608ecad682946fa" providerId="LiveId" clId="{6F35D429-878F-45C2-8D42-A41D3D514E6D}" dt="2022-10-08T08:46:28.509" v="11" actId="20577"/>
        <pc:sldMkLst>
          <pc:docMk/>
          <pc:sldMk cId="2733831790" sldId="361"/>
        </pc:sldMkLst>
      </pc:sldChg>
      <pc:sldChg chg="modSp mod">
        <pc:chgData name="Florian Crobeddu" userId="e608ecad682946fa" providerId="LiveId" clId="{6F35D429-878F-45C2-8D42-A41D3D514E6D}" dt="2022-10-08T08:46:06.838" v="5" actId="20577"/>
        <pc:sldMkLst>
          <pc:docMk/>
          <pc:sldMk cId="139289235" sldId="362"/>
        </pc:sldMkLst>
      </pc:sldChg>
      <pc:sldChg chg="modSp mod">
        <pc:chgData name="Florian Crobeddu" userId="e608ecad682946fa" providerId="LiveId" clId="{6F35D429-878F-45C2-8D42-A41D3D514E6D}" dt="2022-10-08T08:46:36.855" v="16" actId="20577"/>
        <pc:sldMkLst>
          <pc:docMk/>
          <pc:sldMk cId="3572161438" sldId="363"/>
        </pc:sldMkLst>
      </pc:sldChg>
      <pc:sldChg chg="modSp mod">
        <pc:chgData name="Florian Crobeddu" userId="e608ecad682946fa" providerId="LiveId" clId="{6F35D429-878F-45C2-8D42-A41D3D514E6D}" dt="2022-10-08T08:46:18.103" v="8" actId="20577"/>
        <pc:sldMkLst>
          <pc:docMk/>
          <pc:sldMk cId="4103182918" sldId="364"/>
        </pc:sldMkLst>
      </pc:sldChg>
      <pc:sldChg chg="modSp mod">
        <pc:chgData name="Florian Crobeddu" userId="e608ecad682946fa" providerId="LiveId" clId="{6F35D429-878F-45C2-8D42-A41D3D514E6D}" dt="2022-10-08T08:46:45.257" v="19" actId="20577"/>
        <pc:sldMkLst>
          <pc:docMk/>
          <pc:sldMk cId="162707072" sldId="365"/>
        </pc:sldMkLst>
      </pc:sldChg>
      <pc:sldChg chg="modSp mod">
        <pc:chgData name="Florian Crobeddu" userId="e608ecad682946fa" providerId="LiveId" clId="{6F35D429-878F-45C2-8D42-A41D3D514E6D}" dt="2022-10-08T08:46:51.084" v="22" actId="20577"/>
        <pc:sldMkLst>
          <pc:docMk/>
          <pc:sldMk cId="4223119360" sldId="366"/>
        </pc:sldMkLst>
      </pc:sldChg>
      <pc:sldChg chg="modSp mod">
        <pc:chgData name="Florian Crobeddu" userId="e608ecad682946fa" providerId="LiveId" clId="{6F35D429-878F-45C2-8D42-A41D3D514E6D}" dt="2022-10-08T08:46:59.009" v="25" actId="20577"/>
        <pc:sldMkLst>
          <pc:docMk/>
          <pc:sldMk cId="2542422690" sldId="367"/>
        </pc:sldMkLst>
      </pc:sldChg>
      <pc:sldChg chg="modSp mod">
        <pc:chgData name="Florian Crobeddu" userId="e608ecad682946fa" providerId="LiveId" clId="{6F35D429-878F-45C2-8D42-A41D3D514E6D}" dt="2022-10-08T08:47:04.069" v="28" actId="20577"/>
        <pc:sldMkLst>
          <pc:docMk/>
          <pc:sldMk cId="145413166" sldId="368"/>
        </pc:sldMkLst>
      </pc:sldChg>
      <pc:sldChg chg="modSp mod">
        <pc:chgData name="Florian Crobeddu" userId="e608ecad682946fa" providerId="LiveId" clId="{6F35D429-878F-45C2-8D42-A41D3D514E6D}" dt="2022-10-08T08:47:10.486" v="31" actId="20577"/>
        <pc:sldMkLst>
          <pc:docMk/>
          <pc:sldMk cId="4283723887" sldId="369"/>
        </pc:sldMkLst>
      </pc:sldChg>
      <pc:sldChg chg="modSp mod">
        <pc:chgData name="Florian Crobeddu" userId="e608ecad682946fa" providerId="LiveId" clId="{6F35D429-878F-45C2-8D42-A41D3D514E6D}" dt="2022-10-08T08:47:22.303" v="34" actId="20577"/>
        <pc:sldMkLst>
          <pc:docMk/>
          <pc:sldMk cId="3419878081" sldId="370"/>
        </pc:sldMkLst>
      </pc:sldChg>
      <pc:sldChg chg="modSp mod">
        <pc:chgData name="Florian Crobeddu" userId="e608ecad682946fa" providerId="LiveId" clId="{6F35D429-878F-45C2-8D42-A41D3D514E6D}" dt="2022-10-08T08:47:26.804" v="37" actId="20577"/>
        <pc:sldMkLst>
          <pc:docMk/>
          <pc:sldMk cId="2866090351" sldId="371"/>
        </pc:sldMkLst>
      </pc:sldChg>
      <pc:sldChg chg="modSp mod">
        <pc:chgData name="Florian Crobeddu" userId="e608ecad682946fa" providerId="LiveId" clId="{6F35D429-878F-45C2-8D42-A41D3D514E6D}" dt="2022-10-08T08:48:35.169" v="40" actId="20577"/>
        <pc:sldMkLst>
          <pc:docMk/>
          <pc:sldMk cId="60912036" sldId="372"/>
        </pc:sldMkLst>
      </pc:sldChg>
      <pc:sldChg chg="modSp mod">
        <pc:chgData name="Florian Crobeddu" userId="e608ecad682946fa" providerId="LiveId" clId="{6F35D429-878F-45C2-8D42-A41D3D514E6D}" dt="2022-10-08T08:48:55.458" v="43" actId="20577"/>
        <pc:sldMkLst>
          <pc:docMk/>
          <pc:sldMk cId="1768726978" sldId="373"/>
        </pc:sldMkLst>
      </pc:sldChg>
      <pc:sldChg chg="modSp mod">
        <pc:chgData name="Florian Crobeddu" userId="e608ecad682946fa" providerId="LiveId" clId="{6F35D429-878F-45C2-8D42-A41D3D514E6D}" dt="2022-10-08T08:49:02.147" v="46" actId="20577"/>
        <pc:sldMkLst>
          <pc:docMk/>
          <pc:sldMk cId="393383229" sldId="374"/>
        </pc:sldMkLst>
      </pc:sldChg>
      <pc:sldChg chg="modSp mod">
        <pc:chgData name="Florian Crobeddu" userId="e608ecad682946fa" providerId="LiveId" clId="{6F35D429-878F-45C2-8D42-A41D3D514E6D}" dt="2022-10-08T08:49:16.860" v="49" actId="20577"/>
        <pc:sldMkLst>
          <pc:docMk/>
          <pc:sldMk cId="1709297374" sldId="375"/>
        </pc:sldMkLst>
      </pc:sldChg>
      <pc:sldChg chg="modSp mod">
        <pc:chgData name="Florian Crobeddu" userId="e608ecad682946fa" providerId="LiveId" clId="{6F35D429-878F-45C2-8D42-A41D3D514E6D}" dt="2022-10-08T08:49:22.157" v="52" actId="20577"/>
        <pc:sldMkLst>
          <pc:docMk/>
          <pc:sldMk cId="386706001" sldId="376"/>
        </pc:sldMkLst>
      </pc:sldChg>
      <pc:sldChg chg="modSp">
        <pc:chgData name="Florian Crobeddu" userId="e608ecad682946fa" providerId="LiveId" clId="{6F35D429-878F-45C2-8D42-A41D3D514E6D}" dt="2022-10-08T08:49:25.975" v="55" actId="20577"/>
        <pc:sldMkLst>
          <pc:docMk/>
          <pc:sldMk cId="313944454" sldId="377"/>
        </pc:sldMkLst>
      </pc:sldChg>
      <pc:sldChg chg="modSp mod">
        <pc:chgData name="Florian Crobeddu" userId="e608ecad682946fa" providerId="LiveId" clId="{6F35D429-878F-45C2-8D42-A41D3D514E6D}" dt="2022-10-08T08:49:32.934" v="59" actId="20577"/>
        <pc:sldMkLst>
          <pc:docMk/>
          <pc:sldMk cId="1749870090" sldId="378"/>
        </pc:sldMkLst>
      </pc:sldChg>
      <pc:sldChg chg="modSp mod">
        <pc:chgData name="Florian Crobeddu" userId="e608ecad682946fa" providerId="LiveId" clId="{6F35D429-878F-45C2-8D42-A41D3D514E6D}" dt="2022-10-08T08:49:36.953" v="63" actId="20577"/>
        <pc:sldMkLst>
          <pc:docMk/>
          <pc:sldMk cId="2657855377" sldId="379"/>
        </pc:sldMkLst>
      </pc:sldChg>
      <pc:sldChg chg="modSp mod">
        <pc:chgData name="Florian Crobeddu" userId="e608ecad682946fa" providerId="LiveId" clId="{6F35D429-878F-45C2-8D42-A41D3D514E6D}" dt="2022-10-08T08:49:59.760" v="86" actId="20577"/>
        <pc:sldMkLst>
          <pc:docMk/>
          <pc:sldMk cId="848030449" sldId="381"/>
        </pc:sldMkLst>
      </pc:sldChg>
      <pc:sldChg chg="modSp mod">
        <pc:chgData name="Florian Crobeddu" userId="e608ecad682946fa" providerId="LiveId" clId="{6F35D429-878F-45C2-8D42-A41D3D514E6D}" dt="2022-10-08T08:53:08.405" v="106" actId="20577"/>
        <pc:sldMkLst>
          <pc:docMk/>
          <pc:sldMk cId="1347651298" sldId="382"/>
        </pc:sldMkLst>
      </pc:sldChg>
      <pc:sldChg chg="modSp mod">
        <pc:chgData name="Florian Crobeddu" userId="e608ecad682946fa" providerId="LiveId" clId="{6F35D429-878F-45C2-8D42-A41D3D514E6D}" dt="2022-10-08T08:54:08.699" v="123" actId="20577"/>
        <pc:sldMkLst>
          <pc:docMk/>
          <pc:sldMk cId="4065089911" sldId="383"/>
        </pc:sldMkLst>
      </pc:sldChg>
      <pc:sldChg chg="modSp mod">
        <pc:chgData name="Florian Crobeddu" userId="e608ecad682946fa" providerId="LiveId" clId="{6F35D429-878F-45C2-8D42-A41D3D514E6D}" dt="2022-10-08T09:13:41.358" v="297" actId="20577"/>
        <pc:sldMkLst>
          <pc:docMk/>
          <pc:sldMk cId="3260392369" sldId="384"/>
        </pc:sldMkLst>
      </pc:sldChg>
      <pc:sldChg chg="modSp mod">
        <pc:chgData name="Florian Crobeddu" userId="e608ecad682946fa" providerId="LiveId" clId="{6F35D429-878F-45C2-8D42-A41D3D514E6D}" dt="2022-10-08T08:50:16.043" v="102" actId="20577"/>
        <pc:sldMkLst>
          <pc:docMk/>
          <pc:sldMk cId="3953786046" sldId="385"/>
        </pc:sldMkLst>
      </pc:sldChg>
      <pc:sldChg chg="modSp mod">
        <pc:chgData name="Florian Crobeddu" userId="e608ecad682946fa" providerId="LiveId" clId="{6F35D429-878F-45C2-8D42-A41D3D514E6D}" dt="2022-10-08T08:53:49.923" v="110" actId="20577"/>
        <pc:sldMkLst>
          <pc:docMk/>
          <pc:sldMk cId="608815633" sldId="386"/>
        </pc:sldMkLst>
      </pc:sldChg>
      <pc:sldChg chg="modSp mod">
        <pc:chgData name="Florian Crobeddu" userId="e608ecad682946fa" providerId="LiveId" clId="{6F35D429-878F-45C2-8D42-A41D3D514E6D}" dt="2022-10-08T08:54:17.667" v="136" actId="20577"/>
        <pc:sldMkLst>
          <pc:docMk/>
          <pc:sldMk cId="2448380845" sldId="387"/>
        </pc:sldMkLst>
      </pc:sldChg>
      <pc:sldChg chg="modSp mod">
        <pc:chgData name="Florian Crobeddu" userId="e608ecad682946fa" providerId="LiveId" clId="{6F35D429-878F-45C2-8D42-A41D3D514E6D}" dt="2022-10-08T09:13:45.031" v="298" actId="20577"/>
        <pc:sldMkLst>
          <pc:docMk/>
          <pc:sldMk cId="2492900849" sldId="388"/>
        </pc:sldMkLst>
      </pc:sldChg>
      <pc:sldChg chg="modSp mod">
        <pc:chgData name="Florian Crobeddu" userId="e608ecad682946fa" providerId="LiveId" clId="{6F35D429-878F-45C2-8D42-A41D3D514E6D}" dt="2022-10-08T08:54:44.949" v="166" actId="20577"/>
        <pc:sldMkLst>
          <pc:docMk/>
          <pc:sldMk cId="878073954" sldId="389"/>
        </pc:sldMkLst>
      </pc:sldChg>
      <pc:sldChg chg="modSp mod">
        <pc:chgData name="Florian Crobeddu" userId="e608ecad682946fa" providerId="LiveId" clId="{6F35D429-878F-45C2-8D42-A41D3D514E6D}" dt="2022-10-08T08:54:58.889" v="183" actId="20577"/>
        <pc:sldMkLst>
          <pc:docMk/>
          <pc:sldMk cId="3116584031" sldId="390"/>
        </pc:sldMkLst>
      </pc:sldChg>
      <pc:sldChg chg="modSp mod">
        <pc:chgData name="Florian Crobeddu" userId="e608ecad682946fa" providerId="LiveId" clId="{6F35D429-878F-45C2-8D42-A41D3D514E6D}" dt="2022-10-08T08:55:24.343" v="210" actId="20577"/>
        <pc:sldMkLst>
          <pc:docMk/>
          <pc:sldMk cId="1137269665" sldId="391"/>
        </pc:sldMkLst>
      </pc:sldChg>
      <pc:sldChg chg="modSp mod">
        <pc:chgData name="Florian Crobeddu" userId="e608ecad682946fa" providerId="LiveId" clId="{6F35D429-878F-45C2-8D42-A41D3D514E6D}" dt="2022-10-08T08:56:03.055" v="256" actId="20577"/>
        <pc:sldMkLst>
          <pc:docMk/>
          <pc:sldMk cId="3697068153" sldId="392"/>
        </pc:sldMkLst>
      </pc:sldChg>
      <pc:sldChg chg="modSp mod">
        <pc:chgData name="Florian Crobeddu" userId="e608ecad682946fa" providerId="LiveId" clId="{6F35D429-878F-45C2-8D42-A41D3D514E6D}" dt="2022-10-08T08:56:11.802" v="264" actId="20577"/>
        <pc:sldMkLst>
          <pc:docMk/>
          <pc:sldMk cId="564870641" sldId="393"/>
        </pc:sldMkLst>
      </pc:sldChg>
      <pc:sldChg chg="modSp mod">
        <pc:chgData name="Florian Crobeddu" userId="e608ecad682946fa" providerId="LiveId" clId="{6F35D429-878F-45C2-8D42-A41D3D514E6D}" dt="2022-10-08T08:56:29.643" v="281" actId="20577"/>
        <pc:sldMkLst>
          <pc:docMk/>
          <pc:sldMk cId="3770149638" sldId="394"/>
        </pc:sldMkLst>
      </pc:sldChg>
      <pc:sldChg chg="modSp mod">
        <pc:chgData name="Florian Crobeddu" userId="e608ecad682946fa" providerId="LiveId" clId="{6F35D429-878F-45C2-8D42-A41D3D514E6D}" dt="2022-10-08T08:54:49.270" v="170" actId="20577"/>
        <pc:sldMkLst>
          <pc:docMk/>
          <pc:sldMk cId="2236085857" sldId="395"/>
        </pc:sldMkLst>
      </pc:sldChg>
      <pc:sldChg chg="modSp mod">
        <pc:chgData name="Florian Crobeddu" userId="e608ecad682946fa" providerId="LiveId" clId="{6F35D429-878F-45C2-8D42-A41D3D514E6D}" dt="2022-10-08T08:55:03.204" v="187" actId="20577"/>
        <pc:sldMkLst>
          <pc:docMk/>
          <pc:sldMk cId="2222555179" sldId="396"/>
        </pc:sldMkLst>
      </pc:sldChg>
      <pc:sldChg chg="modSp mod">
        <pc:chgData name="Florian Crobeddu" userId="e608ecad682946fa" providerId="LiveId" clId="{6F35D429-878F-45C2-8D42-A41D3D514E6D}" dt="2022-10-08T08:55:56.745" v="252" actId="20577"/>
        <pc:sldMkLst>
          <pc:docMk/>
          <pc:sldMk cId="2854143386" sldId="397"/>
        </pc:sldMkLst>
      </pc:sldChg>
      <pc:sldChg chg="modSp mod">
        <pc:chgData name="Florian Crobeddu" userId="e608ecad682946fa" providerId="LiveId" clId="{6F35D429-878F-45C2-8D42-A41D3D514E6D}" dt="2022-10-08T08:56:07.821" v="260" actId="20577"/>
        <pc:sldMkLst>
          <pc:docMk/>
          <pc:sldMk cId="3326003831" sldId="398"/>
        </pc:sldMkLst>
      </pc:sldChg>
      <pc:sldChg chg="modSp mod">
        <pc:chgData name="Florian Crobeddu" userId="e608ecad682946fa" providerId="LiveId" clId="{6F35D429-878F-45C2-8D42-A41D3D514E6D}" dt="2022-10-08T08:56:18.336" v="268" actId="20577"/>
        <pc:sldMkLst>
          <pc:docMk/>
          <pc:sldMk cId="757199512" sldId="399"/>
        </pc:sldMkLst>
      </pc:sldChg>
      <pc:sldChg chg="modSp mod">
        <pc:chgData name="Florian Crobeddu" userId="e608ecad682946fa" providerId="LiveId" clId="{6F35D429-878F-45C2-8D42-A41D3D514E6D}" dt="2022-10-08T08:56:38.135" v="294" actId="20577"/>
        <pc:sldMkLst>
          <pc:docMk/>
          <pc:sldMk cId="4236971989" sldId="400"/>
        </pc:sldMkLst>
      </pc:sldChg>
      <pc:sldChg chg="add del">
        <pc:chgData name="Florian Crobeddu" userId="e608ecad682946fa" providerId="LiveId" clId="{6F35D429-878F-45C2-8D42-A41D3D514E6D}" dt="2022-10-08T09:07:55.472" v="296" actId="47"/>
        <pc:sldMkLst>
          <pc:docMk/>
          <pc:sldMk cId="1094410918" sldId="406"/>
        </pc:sldMkLst>
      </pc:sldChg>
    </pc:docChg>
  </pc:docChgLst>
  <pc:docChgLst>
    <pc:chgData name="Florian Crobeddu" userId="e608ecad682946fa" providerId="LiveId" clId="{606BB530-A7EA-4FEA-A9B3-2672D0EA89B4}"/>
    <pc:docChg chg="undo redo custSel addSld delSld modSld sldOrd">
      <pc:chgData name="Florian Crobeddu" userId="e608ecad682946fa" providerId="LiveId" clId="{606BB530-A7EA-4FEA-A9B3-2672D0EA89B4}" dt="2024-06-18T07:48:10.806" v="15978" actId="20577"/>
      <pc:docMkLst>
        <pc:docMk/>
      </pc:docMkLst>
      <pc:sldChg chg="addSp delSp modSp mod">
        <pc:chgData name="Florian Crobeddu" userId="e608ecad682946fa" providerId="LiveId" clId="{606BB530-A7EA-4FEA-A9B3-2672D0EA89B4}" dt="2024-06-16T18:41:40.883" v="13798"/>
        <pc:sldMkLst>
          <pc:docMk/>
          <pc:sldMk cId="352708232" sldId="256"/>
        </pc:sldMkLst>
      </pc:sldChg>
      <pc:sldChg chg="addSp delSp modSp mod">
        <pc:chgData name="Florian Crobeddu" userId="e608ecad682946fa" providerId="LiveId" clId="{606BB530-A7EA-4FEA-A9B3-2672D0EA89B4}" dt="2024-06-17T09:42:44.591" v="15260" actId="113"/>
        <pc:sldMkLst>
          <pc:docMk/>
          <pc:sldMk cId="642903839" sldId="257"/>
        </pc:sldMkLst>
      </pc:sldChg>
      <pc:sldChg chg="addSp delSp modSp mod modAnim">
        <pc:chgData name="Florian Crobeddu" userId="e608ecad682946fa" providerId="LiveId" clId="{606BB530-A7EA-4FEA-A9B3-2672D0EA89B4}" dt="2024-06-17T12:53:51.335" v="15606" actId="1076"/>
        <pc:sldMkLst>
          <pc:docMk/>
          <pc:sldMk cId="2770960290" sldId="259"/>
        </pc:sldMkLst>
      </pc:sldChg>
      <pc:sldChg chg="addSp delSp add del setBg delDesignElem">
        <pc:chgData name="Florian Crobeddu" userId="e608ecad682946fa" providerId="LiveId" clId="{606BB530-A7EA-4FEA-A9B3-2672D0EA89B4}" dt="2024-06-16T15:29:59.068" v="13357"/>
        <pc:sldMkLst>
          <pc:docMk/>
          <pc:sldMk cId="502093823" sldId="260"/>
        </pc:sldMkLst>
      </pc:sldChg>
      <pc:sldChg chg="del">
        <pc:chgData name="Florian Crobeddu" userId="e608ecad682946fa" providerId="LiveId" clId="{606BB530-A7EA-4FEA-A9B3-2672D0EA89B4}" dt="2024-06-10T13:20:32.392" v="13" actId="47"/>
        <pc:sldMkLst>
          <pc:docMk/>
          <pc:sldMk cId="590829109" sldId="262"/>
        </pc:sldMkLst>
      </pc:sldChg>
      <pc:sldChg chg="del">
        <pc:chgData name="Florian Crobeddu" userId="e608ecad682946fa" providerId="LiveId" clId="{606BB530-A7EA-4FEA-A9B3-2672D0EA89B4}" dt="2024-06-10T13:20:33.220" v="15" actId="47"/>
        <pc:sldMkLst>
          <pc:docMk/>
          <pc:sldMk cId="1782002609" sldId="263"/>
        </pc:sldMkLst>
      </pc:sldChg>
      <pc:sldChg chg="addSp delSp add del setBg delDesignElem">
        <pc:chgData name="Florian Crobeddu" userId="e608ecad682946fa" providerId="LiveId" clId="{606BB530-A7EA-4FEA-A9B3-2672D0EA89B4}" dt="2024-06-16T15:35:02.315" v="13367"/>
        <pc:sldMkLst>
          <pc:docMk/>
          <pc:sldMk cId="959735621" sldId="264"/>
        </pc:sldMkLst>
      </pc:sldChg>
      <pc:sldChg chg="addSp delSp modSp mod modTransition">
        <pc:chgData name="Florian Crobeddu" userId="e608ecad682946fa" providerId="LiveId" clId="{606BB530-A7EA-4FEA-A9B3-2672D0EA89B4}" dt="2024-06-17T12:53:31.416" v="15605" actId="1076"/>
        <pc:sldMkLst>
          <pc:docMk/>
          <pc:sldMk cId="1670296971" sldId="265"/>
        </pc:sldMkLst>
      </pc:sldChg>
      <pc:sldChg chg="addSp delSp modSp add mod modAnim">
        <pc:chgData name="Florian Crobeddu" userId="e608ecad682946fa" providerId="LiveId" clId="{606BB530-A7EA-4FEA-A9B3-2672D0EA89B4}" dt="2024-06-16T18:42:22.039" v="13815" actId="20577"/>
        <pc:sldMkLst>
          <pc:docMk/>
          <pc:sldMk cId="1554788259" sldId="266"/>
        </pc:sldMkLst>
      </pc:sldChg>
      <pc:sldChg chg="addSp delSp modSp add mod ord">
        <pc:chgData name="Florian Crobeddu" userId="e608ecad682946fa" providerId="LiveId" clId="{606BB530-A7EA-4FEA-A9B3-2672D0EA89B4}" dt="2024-06-17T09:37:08.005" v="14992" actId="478"/>
        <pc:sldMkLst>
          <pc:docMk/>
          <pc:sldMk cId="2820360982" sldId="267"/>
        </pc:sldMkLst>
      </pc:sldChg>
      <pc:sldChg chg="del">
        <pc:chgData name="Florian Crobeddu" userId="e608ecad682946fa" providerId="LiveId" clId="{606BB530-A7EA-4FEA-A9B3-2672D0EA89B4}" dt="2024-06-10T13:20:32.095" v="3" actId="47"/>
        <pc:sldMkLst>
          <pc:docMk/>
          <pc:sldMk cId="1491021088" sldId="268"/>
        </pc:sldMkLst>
      </pc:sldChg>
      <pc:sldChg chg="addSp delSp modSp add mod modAnim">
        <pc:chgData name="Florian Crobeddu" userId="e608ecad682946fa" providerId="LiveId" clId="{606BB530-A7EA-4FEA-A9B3-2672D0EA89B4}" dt="2024-06-17T18:29:14.970" v="15736" actId="20577"/>
        <pc:sldMkLst>
          <pc:docMk/>
          <pc:sldMk cId="3035065261" sldId="268"/>
        </pc:sldMkLst>
      </pc:sldChg>
      <pc:sldChg chg="del">
        <pc:chgData name="Florian Crobeddu" userId="e608ecad682946fa" providerId="LiveId" clId="{606BB530-A7EA-4FEA-A9B3-2672D0EA89B4}" dt="2024-06-10T13:20:32.063" v="2" actId="47"/>
        <pc:sldMkLst>
          <pc:docMk/>
          <pc:sldMk cId="1494718765" sldId="269"/>
        </pc:sldMkLst>
      </pc:sldChg>
      <pc:sldChg chg="addSp delSp modSp add mod modAnim">
        <pc:chgData name="Florian Crobeddu" userId="e608ecad682946fa" providerId="LiveId" clId="{606BB530-A7EA-4FEA-A9B3-2672D0EA89B4}" dt="2024-06-17T18:28:16.649" v="15720" actId="20577"/>
        <pc:sldMkLst>
          <pc:docMk/>
          <pc:sldMk cId="3424216395" sldId="269"/>
        </pc:sldMkLst>
      </pc:sldChg>
      <pc:sldChg chg="addSp delSp modSp add mod modAnim">
        <pc:chgData name="Florian Crobeddu" userId="e608ecad682946fa" providerId="LiveId" clId="{606BB530-A7EA-4FEA-A9B3-2672D0EA89B4}" dt="2024-06-17T18:27:08.421" v="15676" actId="20577"/>
        <pc:sldMkLst>
          <pc:docMk/>
          <pc:sldMk cId="862476858" sldId="270"/>
        </pc:sldMkLst>
      </pc:sldChg>
      <pc:sldChg chg="del">
        <pc:chgData name="Florian Crobeddu" userId="e608ecad682946fa" providerId="LiveId" clId="{606BB530-A7EA-4FEA-A9B3-2672D0EA89B4}" dt="2024-06-10T13:20:32.126" v="4" actId="47"/>
        <pc:sldMkLst>
          <pc:docMk/>
          <pc:sldMk cId="969016900" sldId="270"/>
        </pc:sldMkLst>
      </pc:sldChg>
      <pc:sldChg chg="del">
        <pc:chgData name="Florian Crobeddu" userId="e608ecad682946fa" providerId="LiveId" clId="{606BB530-A7EA-4FEA-A9B3-2672D0EA89B4}" dt="2024-06-10T13:20:32.204" v="7" actId="47"/>
        <pc:sldMkLst>
          <pc:docMk/>
          <pc:sldMk cId="1278104054" sldId="271"/>
        </pc:sldMkLst>
      </pc:sldChg>
      <pc:sldChg chg="addSp delSp modSp add mod ord modTransition">
        <pc:chgData name="Florian Crobeddu" userId="e608ecad682946fa" providerId="LiveId" clId="{606BB530-A7EA-4FEA-A9B3-2672D0EA89B4}" dt="2024-06-17T18:10:54.165" v="15614" actId="20577"/>
        <pc:sldMkLst>
          <pc:docMk/>
          <pc:sldMk cId="2934578001" sldId="271"/>
        </pc:sldMkLst>
      </pc:sldChg>
      <pc:sldChg chg="addSp delSp modSp add mod modAnim">
        <pc:chgData name="Florian Crobeddu" userId="e608ecad682946fa" providerId="LiveId" clId="{606BB530-A7EA-4FEA-A9B3-2672D0EA89B4}" dt="2024-06-17T09:46:22.028" v="15275" actId="20577"/>
        <pc:sldMkLst>
          <pc:docMk/>
          <pc:sldMk cId="2609925827" sldId="272"/>
        </pc:sldMkLst>
      </pc:sldChg>
      <pc:sldChg chg="del">
        <pc:chgData name="Florian Crobeddu" userId="e608ecad682946fa" providerId="LiveId" clId="{606BB530-A7EA-4FEA-A9B3-2672D0EA89B4}" dt="2024-06-10T13:20:32.142" v="5" actId="47"/>
        <pc:sldMkLst>
          <pc:docMk/>
          <pc:sldMk cId="2734018311" sldId="272"/>
        </pc:sldMkLst>
      </pc:sldChg>
      <pc:sldChg chg="addSp delSp modSp add mod">
        <pc:chgData name="Florian Crobeddu" userId="e608ecad682946fa" providerId="LiveId" clId="{606BB530-A7EA-4FEA-A9B3-2672D0EA89B4}" dt="2024-06-17T18:30:08.060" v="15740" actId="207"/>
        <pc:sldMkLst>
          <pc:docMk/>
          <pc:sldMk cId="1308167770" sldId="273"/>
        </pc:sldMkLst>
      </pc:sldChg>
      <pc:sldChg chg="del">
        <pc:chgData name="Florian Crobeddu" userId="e608ecad682946fa" providerId="LiveId" clId="{606BB530-A7EA-4FEA-A9B3-2672D0EA89B4}" dt="2024-06-10T13:20:33.001" v="14" actId="47"/>
        <pc:sldMkLst>
          <pc:docMk/>
          <pc:sldMk cId="1680156301" sldId="273"/>
        </pc:sldMkLst>
      </pc:sldChg>
      <pc:sldChg chg="add del">
        <pc:chgData name="Florian Crobeddu" userId="e608ecad682946fa" providerId="LiveId" clId="{606BB530-A7EA-4FEA-A9B3-2672D0EA89B4}" dt="2024-06-13T08:27:58.157" v="4283" actId="47"/>
        <pc:sldMkLst>
          <pc:docMk/>
          <pc:sldMk cId="954457128" sldId="274"/>
        </pc:sldMkLst>
      </pc:sldChg>
      <pc:sldChg chg="del">
        <pc:chgData name="Florian Crobeddu" userId="e608ecad682946fa" providerId="LiveId" clId="{606BB530-A7EA-4FEA-A9B3-2672D0EA89B4}" dt="2024-06-10T13:20:33.454" v="16" actId="47"/>
        <pc:sldMkLst>
          <pc:docMk/>
          <pc:sldMk cId="3783549730" sldId="274"/>
        </pc:sldMkLst>
      </pc:sldChg>
      <pc:sldChg chg="addSp delSp modSp add mod ord modAnim">
        <pc:chgData name="Florian Crobeddu" userId="e608ecad682946fa" providerId="LiveId" clId="{606BB530-A7EA-4FEA-A9B3-2672D0EA89B4}" dt="2024-06-17T18:29:45.301" v="15738" actId="20577"/>
        <pc:sldMkLst>
          <pc:docMk/>
          <pc:sldMk cId="3876267910" sldId="274"/>
        </pc:sldMkLst>
      </pc:sldChg>
      <pc:sldChg chg="addSp delSp modSp add del mod">
        <pc:chgData name="Florian Crobeddu" userId="e608ecad682946fa" providerId="LiveId" clId="{606BB530-A7EA-4FEA-A9B3-2672D0EA89B4}" dt="2024-06-16T13:59:54.038" v="11222" actId="47"/>
        <pc:sldMkLst>
          <pc:docMk/>
          <pc:sldMk cId="1576064615" sldId="275"/>
        </pc:sldMkLst>
      </pc:sldChg>
      <pc:sldChg chg="del">
        <pc:chgData name="Florian Crobeddu" userId="e608ecad682946fa" providerId="LiveId" clId="{606BB530-A7EA-4FEA-A9B3-2672D0EA89B4}" dt="2024-06-10T13:20:31.516" v="0" actId="47"/>
        <pc:sldMkLst>
          <pc:docMk/>
          <pc:sldMk cId="2004075837" sldId="275"/>
        </pc:sldMkLst>
      </pc:sldChg>
      <pc:sldChg chg="del">
        <pc:chgData name="Florian Crobeddu" userId="e608ecad682946fa" providerId="LiveId" clId="{606BB530-A7EA-4FEA-A9B3-2672D0EA89B4}" dt="2024-06-10T13:20:32.188" v="6" actId="47"/>
        <pc:sldMkLst>
          <pc:docMk/>
          <pc:sldMk cId="2425604948" sldId="276"/>
        </pc:sldMkLst>
      </pc:sldChg>
      <pc:sldChg chg="addSp delSp modSp add mod">
        <pc:chgData name="Florian Crobeddu" userId="e608ecad682946fa" providerId="LiveId" clId="{606BB530-A7EA-4FEA-A9B3-2672D0EA89B4}" dt="2024-06-17T18:27:03.817" v="15675" actId="20577"/>
        <pc:sldMkLst>
          <pc:docMk/>
          <pc:sldMk cId="3015491067" sldId="276"/>
        </pc:sldMkLst>
      </pc:sldChg>
      <pc:sldChg chg="addSp delSp modSp add mod delAnim">
        <pc:chgData name="Florian Crobeddu" userId="e608ecad682946fa" providerId="LiveId" clId="{606BB530-A7EA-4FEA-A9B3-2672D0EA89B4}" dt="2024-06-17T09:41:17.700" v="15209" actId="20577"/>
        <pc:sldMkLst>
          <pc:docMk/>
          <pc:sldMk cId="1622713561" sldId="277"/>
        </pc:sldMkLst>
      </pc:sldChg>
      <pc:sldChg chg="del">
        <pc:chgData name="Florian Crobeddu" userId="e608ecad682946fa" providerId="LiveId" clId="{606BB530-A7EA-4FEA-A9B3-2672D0EA89B4}" dt="2024-06-10T13:20:32.235" v="8" actId="47"/>
        <pc:sldMkLst>
          <pc:docMk/>
          <pc:sldMk cId="4282890802" sldId="277"/>
        </pc:sldMkLst>
      </pc:sldChg>
      <pc:sldChg chg="addSp delSp modSp add mod ord delAnim modAnim">
        <pc:chgData name="Florian Crobeddu" userId="e608ecad682946fa" providerId="LiveId" clId="{606BB530-A7EA-4FEA-A9B3-2672D0EA89B4}" dt="2024-06-17T12:59:27.377" v="15612" actId="20577"/>
        <pc:sldMkLst>
          <pc:docMk/>
          <pc:sldMk cId="307324561" sldId="278"/>
        </pc:sldMkLst>
      </pc:sldChg>
      <pc:sldChg chg="del">
        <pc:chgData name="Florian Crobeddu" userId="e608ecad682946fa" providerId="LiveId" clId="{606BB530-A7EA-4FEA-A9B3-2672D0EA89B4}" dt="2024-06-10T13:20:32.282" v="9" actId="47"/>
        <pc:sldMkLst>
          <pc:docMk/>
          <pc:sldMk cId="3036975940" sldId="278"/>
        </pc:sldMkLst>
      </pc:sldChg>
      <pc:sldChg chg="delSp modSp add del mod">
        <pc:chgData name="Florian Crobeddu" userId="e608ecad682946fa" providerId="LiveId" clId="{606BB530-A7EA-4FEA-A9B3-2672D0EA89B4}" dt="2024-06-16T15:29:48.721" v="13354" actId="47"/>
        <pc:sldMkLst>
          <pc:docMk/>
          <pc:sldMk cId="434251678" sldId="279"/>
        </pc:sldMkLst>
      </pc:sldChg>
      <pc:sldChg chg="del">
        <pc:chgData name="Florian Crobeddu" userId="e608ecad682946fa" providerId="LiveId" clId="{606BB530-A7EA-4FEA-A9B3-2672D0EA89B4}" dt="2024-06-10T13:20:32.313" v="10" actId="47"/>
        <pc:sldMkLst>
          <pc:docMk/>
          <pc:sldMk cId="4178207136" sldId="279"/>
        </pc:sldMkLst>
      </pc:sldChg>
      <pc:sldChg chg="new del">
        <pc:chgData name="Florian Crobeddu" userId="e608ecad682946fa" providerId="LiveId" clId="{606BB530-A7EA-4FEA-A9B3-2672D0EA89B4}" dt="2024-06-16T15:29:05.281" v="13296" actId="47"/>
        <pc:sldMkLst>
          <pc:docMk/>
          <pc:sldMk cId="2128791032" sldId="280"/>
        </pc:sldMkLst>
      </pc:sldChg>
      <pc:sldChg chg="del">
        <pc:chgData name="Florian Crobeddu" userId="e608ecad682946fa" providerId="LiveId" clId="{606BB530-A7EA-4FEA-A9B3-2672D0EA89B4}" dt="2024-06-17T09:37:15.435" v="14993" actId="47"/>
        <pc:sldMkLst>
          <pc:docMk/>
          <pc:sldMk cId="2172017806" sldId="280"/>
        </pc:sldMkLst>
      </pc:sldChg>
      <pc:sldChg chg="del">
        <pc:chgData name="Florian Crobeddu" userId="e608ecad682946fa" providerId="LiveId" clId="{606BB530-A7EA-4FEA-A9B3-2672D0EA89B4}" dt="2024-06-10T13:20:32.360" v="11" actId="47"/>
        <pc:sldMkLst>
          <pc:docMk/>
          <pc:sldMk cId="2823215373" sldId="280"/>
        </pc:sldMkLst>
      </pc:sldChg>
      <pc:sldChg chg="del">
        <pc:chgData name="Florian Crobeddu" userId="e608ecad682946fa" providerId="LiveId" clId="{606BB530-A7EA-4FEA-A9B3-2672D0EA89B4}" dt="2024-06-10T13:20:32.376" v="12" actId="47"/>
        <pc:sldMkLst>
          <pc:docMk/>
          <pc:sldMk cId="3817727259" sldId="281"/>
        </pc:sldMkLst>
      </pc:sldChg>
      <pc:sldChg chg="addSp delSp modSp add mod delAnim modAnim">
        <pc:chgData name="Florian Crobeddu" userId="e608ecad682946fa" providerId="LiveId" clId="{606BB530-A7EA-4FEA-A9B3-2672D0EA89B4}" dt="2024-06-16T20:31:26.672" v="14791" actId="20577"/>
        <pc:sldMkLst>
          <pc:docMk/>
          <pc:sldMk cId="2185601882" sldId="290"/>
        </pc:sldMkLst>
      </pc:sldChg>
      <pc:sldChg chg="addSp delSp modSp add mod">
        <pc:chgData name="Florian Crobeddu" userId="e608ecad682946fa" providerId="LiveId" clId="{606BB530-A7EA-4FEA-A9B3-2672D0EA89B4}" dt="2024-06-16T20:17:31.366" v="14559" actId="1076"/>
        <pc:sldMkLst>
          <pc:docMk/>
          <pc:sldMk cId="2897991162" sldId="291"/>
        </pc:sldMkLst>
      </pc:sldChg>
      <pc:sldChg chg="addSp delSp modSp add mod">
        <pc:chgData name="Florian Crobeddu" userId="e608ecad682946fa" providerId="LiveId" clId="{606BB530-A7EA-4FEA-A9B3-2672D0EA89B4}" dt="2024-06-18T07:19:42.245" v="15754" actId="14100"/>
        <pc:sldMkLst>
          <pc:docMk/>
          <pc:sldMk cId="3267348683" sldId="292"/>
        </pc:sldMkLst>
      </pc:sldChg>
      <pc:sldChg chg="addSp modSp add mod">
        <pc:chgData name="Florian Crobeddu" userId="e608ecad682946fa" providerId="LiveId" clId="{606BB530-A7EA-4FEA-A9B3-2672D0EA89B4}" dt="2024-06-18T07:20:18.530" v="15758" actId="14100"/>
        <pc:sldMkLst>
          <pc:docMk/>
          <pc:sldMk cId="2315700943" sldId="293"/>
        </pc:sldMkLst>
      </pc:sldChg>
      <pc:sldChg chg="addSp delSp modSp add mod">
        <pc:chgData name="Florian Crobeddu" userId="e608ecad682946fa" providerId="LiveId" clId="{606BB530-A7EA-4FEA-A9B3-2672D0EA89B4}" dt="2024-06-18T07:48:10.806" v="15978" actId="20577"/>
        <pc:sldMkLst>
          <pc:docMk/>
          <pc:sldMk cId="601109098" sldId="294"/>
        </pc:sldMkLst>
      </pc:sldChg>
    </pc:docChg>
  </pc:docChgLst>
  <pc:docChgLst>
    <pc:chgData name="Florian Crobeddu" userId="e608ecad682946fa" providerId="LiveId" clId="{E1C92792-F84A-451B-9558-3AA1EBA821E1}"/>
    <pc:docChg chg="undo custSel addSld delSld modSld sldOrd">
      <pc:chgData name="Florian Crobeddu" userId="e608ecad682946fa" providerId="LiveId" clId="{E1C92792-F84A-451B-9558-3AA1EBA821E1}" dt="2025-04-07T17:23:16.625" v="1365" actId="20577"/>
      <pc:docMkLst>
        <pc:docMk/>
      </pc:docMkLst>
      <pc:sldChg chg="addSp delSp modSp mod">
        <pc:chgData name="Florian Crobeddu" userId="e608ecad682946fa" providerId="LiveId" clId="{E1C92792-F84A-451B-9558-3AA1EBA821E1}" dt="2025-04-07T14:32:57.395" v="153" actId="1036"/>
        <pc:sldMkLst>
          <pc:docMk/>
          <pc:sldMk cId="352708232" sldId="256"/>
        </pc:sldMkLst>
        <pc:spChg chg="mod">
          <ac:chgData name="Florian Crobeddu" userId="e608ecad682946fa" providerId="LiveId" clId="{E1C92792-F84A-451B-9558-3AA1EBA821E1}" dt="2025-04-07T14:32:43.595" v="97" actId="2711"/>
          <ac:spMkLst>
            <pc:docMk/>
            <pc:sldMk cId="352708232" sldId="256"/>
            <ac:spMk id="2" creationId="{875D7AB4-FB3F-850F-E44B-2C6E3D9427A3}"/>
          </ac:spMkLst>
        </pc:spChg>
        <pc:spChg chg="mod">
          <ac:chgData name="Florian Crobeddu" userId="e608ecad682946fa" providerId="LiveId" clId="{E1C92792-F84A-451B-9558-3AA1EBA821E1}" dt="2025-04-07T14:32:57.395" v="153" actId="1036"/>
          <ac:spMkLst>
            <pc:docMk/>
            <pc:sldMk cId="352708232" sldId="256"/>
            <ac:spMk id="4" creationId="{087DA852-30A2-39D6-855E-964A78917B1F}"/>
          </ac:spMkLst>
        </pc:spChg>
        <pc:graphicFrameChg chg="add del mod">
          <ac:chgData name="Florian Crobeddu" userId="e608ecad682946fa" providerId="LiveId" clId="{E1C92792-F84A-451B-9558-3AA1EBA821E1}" dt="2025-04-07T14:28:27.573" v="15" actId="478"/>
          <ac:graphicFrameMkLst>
            <pc:docMk/>
            <pc:sldMk cId="352708232" sldId="256"/>
            <ac:graphicFrameMk id="5" creationId="{35AC9F74-CFCA-FAD1-6471-C38E8D45248E}"/>
          </ac:graphicFrameMkLst>
        </pc:graphicFrameChg>
      </pc:sldChg>
      <pc:sldChg chg="modSp mod">
        <pc:chgData name="Florian Crobeddu" userId="e608ecad682946fa" providerId="LiveId" clId="{E1C92792-F84A-451B-9558-3AA1EBA821E1}" dt="2025-04-07T17:15:45.076" v="1120" actId="20577"/>
        <pc:sldMkLst>
          <pc:docMk/>
          <pc:sldMk cId="642903839" sldId="257"/>
        </pc:sldMkLst>
        <pc:spChg chg="mod">
          <ac:chgData name="Florian Crobeddu" userId="e608ecad682946fa" providerId="LiveId" clId="{E1C92792-F84A-451B-9558-3AA1EBA821E1}" dt="2025-04-07T17:15:45.076" v="1120" actId="20577"/>
          <ac:spMkLst>
            <pc:docMk/>
            <pc:sldMk cId="642903839" sldId="257"/>
            <ac:spMk id="14" creationId="{06D3ACEF-64BD-B103-2078-4A4FE51A957E}"/>
          </ac:spMkLst>
        </pc:spChg>
      </pc:sldChg>
      <pc:sldChg chg="modSp mod">
        <pc:chgData name="Florian Crobeddu" userId="e608ecad682946fa" providerId="LiveId" clId="{E1C92792-F84A-451B-9558-3AA1EBA821E1}" dt="2025-04-07T17:21:32.292" v="1157" actId="20577"/>
        <pc:sldMkLst>
          <pc:docMk/>
          <pc:sldMk cId="2770960290" sldId="259"/>
        </pc:sldMkLst>
        <pc:spChg chg="mod">
          <ac:chgData name="Florian Crobeddu" userId="e608ecad682946fa" providerId="LiveId" clId="{E1C92792-F84A-451B-9558-3AA1EBA821E1}" dt="2025-04-07T16:39:45.025" v="1100" actId="20577"/>
          <ac:spMkLst>
            <pc:docMk/>
            <pc:sldMk cId="2770960290" sldId="259"/>
            <ac:spMk id="3" creationId="{15E18C37-E7E3-3C33-BDE6-8EB61341D6D7}"/>
          </ac:spMkLst>
        </pc:spChg>
        <pc:spChg chg="mod">
          <ac:chgData name="Florian Crobeddu" userId="e608ecad682946fa" providerId="LiveId" clId="{E1C92792-F84A-451B-9558-3AA1EBA821E1}" dt="2025-04-07T17:21:32.292" v="1157" actId="20577"/>
          <ac:spMkLst>
            <pc:docMk/>
            <pc:sldMk cId="2770960290" sldId="259"/>
            <ac:spMk id="4" creationId="{CD9697B8-C205-606A-001D-4810040460CA}"/>
          </ac:spMkLst>
        </pc:spChg>
      </pc:sldChg>
      <pc:sldChg chg="addSp delSp modSp new del mod setBg">
        <pc:chgData name="Florian Crobeddu" userId="e608ecad682946fa" providerId="LiveId" clId="{E1C92792-F84A-451B-9558-3AA1EBA821E1}" dt="2025-04-07T16:34:28.853" v="1065" actId="47"/>
        <pc:sldMkLst>
          <pc:docMk/>
          <pc:sldMk cId="1707691808" sldId="260"/>
        </pc:sldMkLst>
        <pc:spChg chg="del">
          <ac:chgData name="Florian Crobeddu" userId="e608ecad682946fa" providerId="LiveId" clId="{E1C92792-F84A-451B-9558-3AA1EBA821E1}" dt="2025-04-07T15:37:42.059" v="710" actId="478"/>
          <ac:spMkLst>
            <pc:docMk/>
            <pc:sldMk cId="1707691808" sldId="260"/>
            <ac:spMk id="2" creationId="{4C0C8DF4-55AB-EC04-5548-516997A15544}"/>
          </ac:spMkLst>
        </pc:spChg>
        <pc:spChg chg="del">
          <ac:chgData name="Florian Crobeddu" userId="e608ecad682946fa" providerId="LiveId" clId="{E1C92792-F84A-451B-9558-3AA1EBA821E1}" dt="2025-04-07T15:37:43.712" v="711" actId="478"/>
          <ac:spMkLst>
            <pc:docMk/>
            <pc:sldMk cId="1707691808" sldId="260"/>
            <ac:spMk id="3" creationId="{00C097F1-00D8-7DBE-EBC4-D7ACDBA197E5}"/>
          </ac:spMkLst>
        </pc:spChg>
        <pc:spChg chg="mod ord">
          <ac:chgData name="Florian Crobeddu" userId="e608ecad682946fa" providerId="LiveId" clId="{E1C92792-F84A-451B-9558-3AA1EBA821E1}" dt="2025-04-07T15:37:47.821" v="714" actId="26606"/>
          <ac:spMkLst>
            <pc:docMk/>
            <pc:sldMk cId="1707691808" sldId="260"/>
            <ac:spMk id="4" creationId="{C2524A54-2C21-FF30-C65B-A30170D16B2E}"/>
          </ac:spMkLst>
        </pc:spChg>
        <pc:spChg chg="add">
          <ac:chgData name="Florian Crobeddu" userId="e608ecad682946fa" providerId="LiveId" clId="{E1C92792-F84A-451B-9558-3AA1EBA821E1}" dt="2025-04-07T15:37:47.821" v="714" actId="26606"/>
          <ac:spMkLst>
            <pc:docMk/>
            <pc:sldMk cId="1707691808" sldId="260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37:49.120" v="716" actId="962"/>
          <ac:picMkLst>
            <pc:docMk/>
            <pc:sldMk cId="1707691808" sldId="260"/>
            <ac:picMk id="6" creationId="{8A38AD60-3EAD-DC07-B616-ED9F4E50151B}"/>
          </ac:picMkLst>
        </pc:picChg>
      </pc:sldChg>
      <pc:sldChg chg="addSp delSp modSp add del mod setBg">
        <pc:chgData name="Florian Crobeddu" userId="e608ecad682946fa" providerId="LiveId" clId="{E1C92792-F84A-451B-9558-3AA1EBA821E1}" dt="2025-04-07T16:34:31.690" v="1066" actId="47"/>
        <pc:sldMkLst>
          <pc:docMk/>
          <pc:sldMk cId="2854889199" sldId="261"/>
        </pc:sldMkLst>
        <pc:spChg chg="del">
          <ac:chgData name="Florian Crobeddu" userId="e608ecad682946fa" providerId="LiveId" clId="{E1C92792-F84A-451B-9558-3AA1EBA821E1}" dt="2025-04-07T15:39:02.251" v="719" actId="478"/>
          <ac:spMkLst>
            <pc:docMk/>
            <pc:sldMk cId="2854889199" sldId="261"/>
            <ac:spMk id="2" creationId="{3E5C37AC-0FB5-D239-2C0B-15AA380404F9}"/>
          </ac:spMkLst>
        </pc:spChg>
        <pc:spChg chg="del">
          <ac:chgData name="Florian Crobeddu" userId="e608ecad682946fa" providerId="LiveId" clId="{E1C92792-F84A-451B-9558-3AA1EBA821E1}" dt="2025-04-07T15:39:05.320" v="720" actId="478"/>
          <ac:spMkLst>
            <pc:docMk/>
            <pc:sldMk cId="2854889199" sldId="261"/>
            <ac:spMk id="3" creationId="{95B65273-1CA1-35C2-448C-E60DBA88BD4F}"/>
          </ac:spMkLst>
        </pc:spChg>
        <pc:spChg chg="mod ord">
          <ac:chgData name="Florian Crobeddu" userId="e608ecad682946fa" providerId="LiveId" clId="{E1C92792-F84A-451B-9558-3AA1EBA821E1}" dt="2025-04-07T15:39:09.490" v="724" actId="26606"/>
          <ac:spMkLst>
            <pc:docMk/>
            <pc:sldMk cId="2854889199" sldId="261"/>
            <ac:spMk id="4" creationId="{832FF659-C958-CCFA-CAA3-F4006DEA80ED}"/>
          </ac:spMkLst>
        </pc:spChg>
        <pc:spChg chg="add del">
          <ac:chgData name="Florian Crobeddu" userId="e608ecad682946fa" providerId="LiveId" clId="{E1C92792-F84A-451B-9558-3AA1EBA821E1}" dt="2025-04-07T15:39:09.483" v="723" actId="26606"/>
          <ac:spMkLst>
            <pc:docMk/>
            <pc:sldMk cId="2854889199" sldId="261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39:11.315" v="726" actId="962"/>
          <ac:picMkLst>
            <pc:docMk/>
            <pc:sldMk cId="2854889199" sldId="261"/>
            <ac:picMk id="6" creationId="{578DD419-86D9-773B-9E85-815A7775BB51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39:39.872" v="732" actId="962"/>
        <pc:sldMkLst>
          <pc:docMk/>
          <pc:sldMk cId="1917304612" sldId="262"/>
        </pc:sldMkLst>
        <pc:spChg chg="del">
          <ac:chgData name="Florian Crobeddu" userId="e608ecad682946fa" providerId="LiveId" clId="{E1C92792-F84A-451B-9558-3AA1EBA821E1}" dt="2025-04-07T15:39:32.359" v="727" actId="478"/>
          <ac:spMkLst>
            <pc:docMk/>
            <pc:sldMk cId="1917304612" sldId="262"/>
            <ac:spMk id="2" creationId="{93166D9F-B676-906A-3AB1-DB63CD9F060D}"/>
          </ac:spMkLst>
        </pc:spChg>
        <pc:spChg chg="del">
          <ac:chgData name="Florian Crobeddu" userId="e608ecad682946fa" providerId="LiveId" clId="{E1C92792-F84A-451B-9558-3AA1EBA821E1}" dt="2025-04-07T15:39:34.067" v="728" actId="478"/>
          <ac:spMkLst>
            <pc:docMk/>
            <pc:sldMk cId="1917304612" sldId="262"/>
            <ac:spMk id="3" creationId="{83870DA6-072A-6939-36F7-F3DA744F336E}"/>
          </ac:spMkLst>
        </pc:spChg>
        <pc:spChg chg="mod ord">
          <ac:chgData name="Florian Crobeddu" userId="e608ecad682946fa" providerId="LiveId" clId="{E1C92792-F84A-451B-9558-3AA1EBA821E1}" dt="2025-04-07T15:39:37.810" v="730" actId="26606"/>
          <ac:spMkLst>
            <pc:docMk/>
            <pc:sldMk cId="1917304612" sldId="262"/>
            <ac:spMk id="4" creationId="{769E7F7C-1242-743E-0267-9AA6257DF8BA}"/>
          </ac:spMkLst>
        </pc:spChg>
        <pc:spChg chg="add">
          <ac:chgData name="Florian Crobeddu" userId="e608ecad682946fa" providerId="LiveId" clId="{E1C92792-F84A-451B-9558-3AA1EBA821E1}" dt="2025-04-07T15:39:37.810" v="730" actId="26606"/>
          <ac:spMkLst>
            <pc:docMk/>
            <pc:sldMk cId="1917304612" sldId="262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39:39.872" v="732" actId="962"/>
          <ac:picMkLst>
            <pc:docMk/>
            <pc:sldMk cId="1917304612" sldId="262"/>
            <ac:picMk id="6" creationId="{AA4D5371-6BCB-0F59-6D6E-056A228E0017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42:50.095" v="738" actId="962"/>
        <pc:sldMkLst>
          <pc:docMk/>
          <pc:sldMk cId="3499959510" sldId="263"/>
        </pc:sldMkLst>
        <pc:spChg chg="del">
          <ac:chgData name="Florian Crobeddu" userId="e608ecad682946fa" providerId="LiveId" clId="{E1C92792-F84A-451B-9558-3AA1EBA821E1}" dt="2025-04-07T15:42:42.842" v="733" actId="478"/>
          <ac:spMkLst>
            <pc:docMk/>
            <pc:sldMk cId="3499959510" sldId="263"/>
            <ac:spMk id="2" creationId="{C9C48B06-0195-0A94-7678-4258368DCF78}"/>
          </ac:spMkLst>
        </pc:spChg>
        <pc:spChg chg="del">
          <ac:chgData name="Florian Crobeddu" userId="e608ecad682946fa" providerId="LiveId" clId="{E1C92792-F84A-451B-9558-3AA1EBA821E1}" dt="2025-04-07T15:42:45.270" v="734" actId="478"/>
          <ac:spMkLst>
            <pc:docMk/>
            <pc:sldMk cId="3499959510" sldId="263"/>
            <ac:spMk id="3" creationId="{B562E23B-AE2E-40DE-9C28-725D953C1B2E}"/>
          </ac:spMkLst>
        </pc:spChg>
        <pc:spChg chg="mod ord">
          <ac:chgData name="Florian Crobeddu" userId="e608ecad682946fa" providerId="LiveId" clId="{E1C92792-F84A-451B-9558-3AA1EBA821E1}" dt="2025-04-07T15:42:48.682" v="736" actId="26606"/>
          <ac:spMkLst>
            <pc:docMk/>
            <pc:sldMk cId="3499959510" sldId="263"/>
            <ac:spMk id="4" creationId="{BD4481A8-A6B6-B20E-E519-B33545692346}"/>
          </ac:spMkLst>
        </pc:spChg>
        <pc:spChg chg="add">
          <ac:chgData name="Florian Crobeddu" userId="e608ecad682946fa" providerId="LiveId" clId="{E1C92792-F84A-451B-9558-3AA1EBA821E1}" dt="2025-04-07T15:42:48.682" v="736" actId="26606"/>
          <ac:spMkLst>
            <pc:docMk/>
            <pc:sldMk cId="3499959510" sldId="263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2:50.095" v="738" actId="962"/>
          <ac:picMkLst>
            <pc:docMk/>
            <pc:sldMk cId="3499959510" sldId="263"/>
            <ac:picMk id="6" creationId="{EC7BE9BF-10B7-AE9A-9BD2-D3090CE6AAEF}"/>
          </ac:picMkLst>
        </pc:picChg>
      </pc:sldChg>
      <pc:sldChg chg="addSp delSp modSp new mod setBg">
        <pc:chgData name="Florian Crobeddu" userId="e608ecad682946fa" providerId="LiveId" clId="{E1C92792-F84A-451B-9558-3AA1EBA821E1}" dt="2025-04-07T17:15:52.671" v="1121" actId="1035"/>
        <pc:sldMkLst>
          <pc:docMk/>
          <pc:sldMk cId="2348501081" sldId="264"/>
        </pc:sldMkLst>
        <pc:spChg chg="del">
          <ac:chgData name="Florian Crobeddu" userId="e608ecad682946fa" providerId="LiveId" clId="{E1C92792-F84A-451B-9558-3AA1EBA821E1}" dt="2025-04-07T15:43:12.794" v="739" actId="478"/>
          <ac:spMkLst>
            <pc:docMk/>
            <pc:sldMk cId="2348501081" sldId="264"/>
            <ac:spMk id="2" creationId="{1BAD31B1-77A9-B884-81AB-F755BCC877A9}"/>
          </ac:spMkLst>
        </pc:spChg>
        <pc:spChg chg="del">
          <ac:chgData name="Florian Crobeddu" userId="e608ecad682946fa" providerId="LiveId" clId="{E1C92792-F84A-451B-9558-3AA1EBA821E1}" dt="2025-04-07T15:43:14.541" v="740" actId="478"/>
          <ac:spMkLst>
            <pc:docMk/>
            <pc:sldMk cId="2348501081" sldId="264"/>
            <ac:spMk id="3" creationId="{19896801-0983-3BA3-DDF9-4F0F6F133EEF}"/>
          </ac:spMkLst>
        </pc:spChg>
        <pc:spChg chg="mod ord">
          <ac:chgData name="Florian Crobeddu" userId="e608ecad682946fa" providerId="LiveId" clId="{E1C92792-F84A-451B-9558-3AA1EBA821E1}" dt="2025-04-07T15:43:28.780" v="742" actId="26606"/>
          <ac:spMkLst>
            <pc:docMk/>
            <pc:sldMk cId="2348501081" sldId="264"/>
            <ac:spMk id="4" creationId="{9319C836-0265-AA99-2D9E-EBD457A2E44E}"/>
          </ac:spMkLst>
        </pc:spChg>
        <pc:spChg chg="add">
          <ac:chgData name="Florian Crobeddu" userId="e608ecad682946fa" providerId="LiveId" clId="{E1C92792-F84A-451B-9558-3AA1EBA821E1}" dt="2025-04-07T15:43:28.780" v="742" actId="26606"/>
          <ac:spMkLst>
            <pc:docMk/>
            <pc:sldMk cId="2348501081" sldId="264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7:15:52.671" v="1121" actId="1035"/>
          <ac:picMkLst>
            <pc:docMk/>
            <pc:sldMk cId="2348501081" sldId="264"/>
            <ac:picMk id="6" creationId="{42F39D1C-ECDB-4A14-07FE-3CE14ABF8475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44:00.031" v="752" actId="1076"/>
        <pc:sldMkLst>
          <pc:docMk/>
          <pc:sldMk cId="2011063749" sldId="265"/>
        </pc:sldMkLst>
        <pc:spChg chg="del">
          <ac:chgData name="Florian Crobeddu" userId="e608ecad682946fa" providerId="LiveId" clId="{E1C92792-F84A-451B-9558-3AA1EBA821E1}" dt="2025-04-07T15:43:50.506" v="745" actId="478"/>
          <ac:spMkLst>
            <pc:docMk/>
            <pc:sldMk cId="2011063749" sldId="265"/>
            <ac:spMk id="2" creationId="{01B0AE44-A68D-9235-3684-13A3902700D5}"/>
          </ac:spMkLst>
        </pc:spChg>
        <pc:spChg chg="del">
          <ac:chgData name="Florian Crobeddu" userId="e608ecad682946fa" providerId="LiveId" clId="{E1C92792-F84A-451B-9558-3AA1EBA821E1}" dt="2025-04-07T15:43:52.667" v="746" actId="478"/>
          <ac:spMkLst>
            <pc:docMk/>
            <pc:sldMk cId="2011063749" sldId="265"/>
            <ac:spMk id="3" creationId="{9E9C781F-6D05-654A-B527-E4DE9D95F978}"/>
          </ac:spMkLst>
        </pc:spChg>
        <pc:spChg chg="mod ord">
          <ac:chgData name="Florian Crobeddu" userId="e608ecad682946fa" providerId="LiveId" clId="{E1C92792-F84A-451B-9558-3AA1EBA821E1}" dt="2025-04-07T15:43:56.065" v="748" actId="26606"/>
          <ac:spMkLst>
            <pc:docMk/>
            <pc:sldMk cId="2011063749" sldId="265"/>
            <ac:spMk id="4" creationId="{688EF777-66D1-52C9-E751-B1823209E29C}"/>
          </ac:spMkLst>
        </pc:spChg>
        <pc:spChg chg="add">
          <ac:chgData name="Florian Crobeddu" userId="e608ecad682946fa" providerId="LiveId" clId="{E1C92792-F84A-451B-9558-3AA1EBA821E1}" dt="2025-04-07T15:43:56.065" v="748" actId="26606"/>
          <ac:spMkLst>
            <pc:docMk/>
            <pc:sldMk cId="2011063749" sldId="265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4:00.031" v="752" actId="1076"/>
          <ac:picMkLst>
            <pc:docMk/>
            <pc:sldMk cId="2011063749" sldId="265"/>
            <ac:picMk id="6" creationId="{6EEE7BB2-AF0C-D17A-A11C-B2AE25B02D56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44:25.037" v="758" actId="962"/>
        <pc:sldMkLst>
          <pc:docMk/>
          <pc:sldMk cId="1874501446" sldId="266"/>
        </pc:sldMkLst>
        <pc:spChg chg="del">
          <ac:chgData name="Florian Crobeddu" userId="e608ecad682946fa" providerId="LiveId" clId="{E1C92792-F84A-451B-9558-3AA1EBA821E1}" dt="2025-04-07T15:44:06.855" v="753" actId="478"/>
          <ac:spMkLst>
            <pc:docMk/>
            <pc:sldMk cId="1874501446" sldId="266"/>
            <ac:spMk id="2" creationId="{2E477E98-579B-9FF5-E8AC-FCD41589EA55}"/>
          </ac:spMkLst>
        </pc:spChg>
        <pc:spChg chg="del">
          <ac:chgData name="Florian Crobeddu" userId="e608ecad682946fa" providerId="LiveId" clId="{E1C92792-F84A-451B-9558-3AA1EBA821E1}" dt="2025-04-07T15:44:08.375" v="754" actId="478"/>
          <ac:spMkLst>
            <pc:docMk/>
            <pc:sldMk cId="1874501446" sldId="266"/>
            <ac:spMk id="3" creationId="{66BD9E70-93DE-8D3C-2C4F-614473ACE140}"/>
          </ac:spMkLst>
        </pc:spChg>
        <pc:spChg chg="mod ord">
          <ac:chgData name="Florian Crobeddu" userId="e608ecad682946fa" providerId="LiveId" clId="{E1C92792-F84A-451B-9558-3AA1EBA821E1}" dt="2025-04-07T15:44:23.939" v="756" actId="26606"/>
          <ac:spMkLst>
            <pc:docMk/>
            <pc:sldMk cId="1874501446" sldId="266"/>
            <ac:spMk id="4" creationId="{06252871-4F33-BF6E-BB2D-DD5055F1AF4E}"/>
          </ac:spMkLst>
        </pc:spChg>
        <pc:spChg chg="add">
          <ac:chgData name="Florian Crobeddu" userId="e608ecad682946fa" providerId="LiveId" clId="{E1C92792-F84A-451B-9558-3AA1EBA821E1}" dt="2025-04-07T15:44:23.939" v="756" actId="26606"/>
          <ac:spMkLst>
            <pc:docMk/>
            <pc:sldMk cId="1874501446" sldId="266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4:25.037" v="758" actId="962"/>
          <ac:picMkLst>
            <pc:docMk/>
            <pc:sldMk cId="1874501446" sldId="266"/>
            <ac:picMk id="6" creationId="{22E260EE-A98D-0DEF-364C-03CB06CC63D6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48:25.069" v="777" actId="962"/>
        <pc:sldMkLst>
          <pc:docMk/>
          <pc:sldMk cId="1446798973" sldId="267"/>
        </pc:sldMkLst>
        <pc:spChg chg="del">
          <ac:chgData name="Florian Crobeddu" userId="e608ecad682946fa" providerId="LiveId" clId="{E1C92792-F84A-451B-9558-3AA1EBA821E1}" dt="2025-04-07T15:48:18.151" v="772" actId="478"/>
          <ac:spMkLst>
            <pc:docMk/>
            <pc:sldMk cId="1446798973" sldId="267"/>
            <ac:spMk id="2" creationId="{68B28E60-6560-5EBF-9F8A-9793E2DA91F8}"/>
          </ac:spMkLst>
        </pc:spChg>
        <pc:spChg chg="del">
          <ac:chgData name="Florian Crobeddu" userId="e608ecad682946fa" providerId="LiveId" clId="{E1C92792-F84A-451B-9558-3AA1EBA821E1}" dt="2025-04-07T15:48:20.462" v="773" actId="478"/>
          <ac:spMkLst>
            <pc:docMk/>
            <pc:sldMk cId="1446798973" sldId="267"/>
            <ac:spMk id="3" creationId="{E264E334-0039-C2CC-F2FE-6D2F4D610CD0}"/>
          </ac:spMkLst>
        </pc:spChg>
        <pc:spChg chg="mod ord">
          <ac:chgData name="Florian Crobeddu" userId="e608ecad682946fa" providerId="LiveId" clId="{E1C92792-F84A-451B-9558-3AA1EBA821E1}" dt="2025-04-07T15:48:23.526" v="775" actId="26606"/>
          <ac:spMkLst>
            <pc:docMk/>
            <pc:sldMk cId="1446798973" sldId="267"/>
            <ac:spMk id="4" creationId="{DDFFD005-82E1-874F-30EA-C41D9410DC2C}"/>
          </ac:spMkLst>
        </pc:spChg>
        <pc:spChg chg="add">
          <ac:chgData name="Florian Crobeddu" userId="e608ecad682946fa" providerId="LiveId" clId="{E1C92792-F84A-451B-9558-3AA1EBA821E1}" dt="2025-04-07T15:48:23.526" v="775" actId="26606"/>
          <ac:spMkLst>
            <pc:docMk/>
            <pc:sldMk cId="1446798973" sldId="267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8:25.069" v="777" actId="962"/>
          <ac:picMkLst>
            <pc:docMk/>
            <pc:sldMk cId="1446798973" sldId="267"/>
            <ac:picMk id="6" creationId="{A281FB79-A900-9845-3A79-5A6811D646A5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01:59.220" v="874" actId="14100"/>
        <pc:sldMkLst>
          <pc:docMk/>
          <pc:sldMk cId="310788163" sldId="268"/>
        </pc:sldMkLst>
        <pc:spChg chg="del">
          <ac:chgData name="Florian Crobeddu" userId="e608ecad682946fa" providerId="LiveId" clId="{E1C92792-F84A-451B-9558-3AA1EBA821E1}" dt="2025-04-07T16:01:44.551" v="868" actId="478"/>
          <ac:spMkLst>
            <pc:docMk/>
            <pc:sldMk cId="310788163" sldId="268"/>
            <ac:spMk id="2" creationId="{6F11F8CE-0EF6-7CC3-8736-3CE367ECFF26}"/>
          </ac:spMkLst>
        </pc:spChg>
        <pc:spChg chg="del">
          <ac:chgData name="Florian Crobeddu" userId="e608ecad682946fa" providerId="LiveId" clId="{E1C92792-F84A-451B-9558-3AA1EBA821E1}" dt="2025-04-07T16:01:43" v="867" actId="478"/>
          <ac:spMkLst>
            <pc:docMk/>
            <pc:sldMk cId="310788163" sldId="268"/>
            <ac:spMk id="3" creationId="{D3422BD3-F939-E59A-16AD-3748E4CAFBFC}"/>
          </ac:spMkLst>
        </pc:spChg>
        <pc:spChg chg="mod ord">
          <ac:chgData name="Florian Crobeddu" userId="e608ecad682946fa" providerId="LiveId" clId="{E1C92792-F84A-451B-9558-3AA1EBA821E1}" dt="2025-04-07T16:01:49.511" v="870" actId="26606"/>
          <ac:spMkLst>
            <pc:docMk/>
            <pc:sldMk cId="310788163" sldId="268"/>
            <ac:spMk id="4" creationId="{A9B05CFE-ED60-E699-D5B8-7E33412BA62B}"/>
          </ac:spMkLst>
        </pc:spChg>
        <pc:picChg chg="add mod">
          <ac:chgData name="Florian Crobeddu" userId="e608ecad682946fa" providerId="LiveId" clId="{E1C92792-F84A-451B-9558-3AA1EBA821E1}" dt="2025-04-07T16:01:59.220" v="874" actId="14100"/>
          <ac:picMkLst>
            <pc:docMk/>
            <pc:sldMk cId="310788163" sldId="268"/>
            <ac:picMk id="6" creationId="{81ADB7C5-4654-7B07-5A2E-7894D8EF0B8F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03:08.300" v="880" actId="962"/>
        <pc:sldMkLst>
          <pc:docMk/>
          <pc:sldMk cId="1132018982" sldId="269"/>
        </pc:sldMkLst>
        <pc:spChg chg="del">
          <ac:chgData name="Florian Crobeddu" userId="e608ecad682946fa" providerId="LiveId" clId="{E1C92792-F84A-451B-9558-3AA1EBA821E1}" dt="2025-04-07T16:03:02.683" v="875" actId="478"/>
          <ac:spMkLst>
            <pc:docMk/>
            <pc:sldMk cId="1132018982" sldId="269"/>
            <ac:spMk id="2" creationId="{4CCECB89-C378-C09B-C90F-7754E6956B4E}"/>
          </ac:spMkLst>
        </pc:spChg>
        <pc:spChg chg="del">
          <ac:chgData name="Florian Crobeddu" userId="e608ecad682946fa" providerId="LiveId" clId="{E1C92792-F84A-451B-9558-3AA1EBA821E1}" dt="2025-04-07T16:03:04.433" v="876" actId="478"/>
          <ac:spMkLst>
            <pc:docMk/>
            <pc:sldMk cId="1132018982" sldId="269"/>
            <ac:spMk id="3" creationId="{9AB014CC-C221-7D83-A08D-6219AC8CA256}"/>
          </ac:spMkLst>
        </pc:spChg>
        <pc:spChg chg="mod ord">
          <ac:chgData name="Florian Crobeddu" userId="e608ecad682946fa" providerId="LiveId" clId="{E1C92792-F84A-451B-9558-3AA1EBA821E1}" dt="2025-04-07T16:03:07.063" v="878" actId="26606"/>
          <ac:spMkLst>
            <pc:docMk/>
            <pc:sldMk cId="1132018982" sldId="269"/>
            <ac:spMk id="4" creationId="{14DD19F8-ED3F-339B-9EA3-185B8583017C}"/>
          </ac:spMkLst>
        </pc:spChg>
        <pc:picChg chg="add mod">
          <ac:chgData name="Florian Crobeddu" userId="e608ecad682946fa" providerId="LiveId" clId="{E1C92792-F84A-451B-9558-3AA1EBA821E1}" dt="2025-04-07T16:03:08.300" v="880" actId="962"/>
          <ac:picMkLst>
            <pc:docMk/>
            <pc:sldMk cId="1132018982" sldId="269"/>
            <ac:picMk id="6" creationId="{F85AE9CB-6346-8462-7841-EA22F94A540D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04:37.618" v="897" actId="14100"/>
        <pc:sldMkLst>
          <pc:docMk/>
          <pc:sldMk cId="2627611970" sldId="270"/>
        </pc:sldMkLst>
        <pc:spChg chg="del">
          <ac:chgData name="Florian Crobeddu" userId="e608ecad682946fa" providerId="LiveId" clId="{E1C92792-F84A-451B-9558-3AA1EBA821E1}" dt="2025-04-07T16:04:21.650" v="888" actId="478"/>
          <ac:spMkLst>
            <pc:docMk/>
            <pc:sldMk cId="2627611970" sldId="270"/>
            <ac:spMk id="2" creationId="{A84E1873-EB39-C079-1F3B-B2149014E88E}"/>
          </ac:spMkLst>
        </pc:spChg>
        <pc:spChg chg="del">
          <ac:chgData name="Florian Crobeddu" userId="e608ecad682946fa" providerId="LiveId" clId="{E1C92792-F84A-451B-9558-3AA1EBA821E1}" dt="2025-04-07T16:04:20.168" v="887" actId="478"/>
          <ac:spMkLst>
            <pc:docMk/>
            <pc:sldMk cId="2627611970" sldId="270"/>
            <ac:spMk id="3" creationId="{34FDBB66-CEFC-29C9-8D24-29F5B265B95A}"/>
          </ac:spMkLst>
        </pc:spChg>
        <pc:spChg chg="mod ord">
          <ac:chgData name="Florian Crobeddu" userId="e608ecad682946fa" providerId="LiveId" clId="{E1C92792-F84A-451B-9558-3AA1EBA821E1}" dt="2025-04-07T16:04:28.543" v="894" actId="26606"/>
          <ac:spMkLst>
            <pc:docMk/>
            <pc:sldMk cId="2627611970" sldId="270"/>
            <ac:spMk id="4" creationId="{AC888E49-FB4D-7E72-7F8E-C4A7458D3EAB}"/>
          </ac:spMkLst>
        </pc:spChg>
        <pc:spChg chg="add del">
          <ac:chgData name="Florian Crobeddu" userId="e608ecad682946fa" providerId="LiveId" clId="{E1C92792-F84A-451B-9558-3AA1EBA821E1}" dt="2025-04-07T16:04:28.536" v="893" actId="26606"/>
          <ac:spMkLst>
            <pc:docMk/>
            <pc:sldMk cId="2627611970" sldId="270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04:37.618" v="897" actId="14100"/>
          <ac:picMkLst>
            <pc:docMk/>
            <pc:sldMk cId="2627611970" sldId="270"/>
            <ac:picMk id="6" creationId="{A7B8B1BC-772E-CF23-7299-DF7B5CC2DFF3}"/>
          </ac:picMkLst>
        </pc:picChg>
      </pc:sldChg>
      <pc:sldChg chg="del">
        <pc:chgData name="Florian Crobeddu" userId="e608ecad682946fa" providerId="LiveId" clId="{E1C92792-F84A-451B-9558-3AA1EBA821E1}" dt="2025-04-07T15:36:45.801" v="697" actId="47"/>
        <pc:sldMkLst>
          <pc:docMk/>
          <pc:sldMk cId="2934578001" sldId="271"/>
        </pc:sldMkLst>
      </pc:sldChg>
      <pc:sldChg chg="new del">
        <pc:chgData name="Florian Crobeddu" userId="e608ecad682946fa" providerId="LiveId" clId="{E1C92792-F84A-451B-9558-3AA1EBA821E1}" dt="2025-04-07T17:01:33.492" v="1118" actId="47"/>
        <pc:sldMkLst>
          <pc:docMk/>
          <pc:sldMk cId="3119260985" sldId="271"/>
        </pc:sldMkLst>
      </pc:sldChg>
      <pc:sldChg chg="del">
        <pc:chgData name="Florian Crobeddu" userId="e608ecad682946fa" providerId="LiveId" clId="{E1C92792-F84A-451B-9558-3AA1EBA821E1}" dt="2025-04-07T14:28:12.113" v="0" actId="47"/>
        <pc:sldMkLst>
          <pc:docMk/>
          <pc:sldMk cId="864806376" sldId="272"/>
        </pc:sldMkLst>
      </pc:sldChg>
      <pc:sldChg chg="addSp delSp modSp new mod setBg">
        <pc:chgData name="Florian Crobeddu" userId="e608ecad682946fa" providerId="LiveId" clId="{E1C92792-F84A-451B-9558-3AA1EBA821E1}" dt="2025-04-07T15:48:56.926" v="783" actId="962"/>
        <pc:sldMkLst>
          <pc:docMk/>
          <pc:sldMk cId="3635753519" sldId="272"/>
        </pc:sldMkLst>
        <pc:spChg chg="del">
          <ac:chgData name="Florian Crobeddu" userId="e608ecad682946fa" providerId="LiveId" clId="{E1C92792-F84A-451B-9558-3AA1EBA821E1}" dt="2025-04-07T15:48:50.759" v="778" actId="478"/>
          <ac:spMkLst>
            <pc:docMk/>
            <pc:sldMk cId="3635753519" sldId="272"/>
            <ac:spMk id="2" creationId="{84E1DF68-CF44-2C39-8DA0-F9DD57A62D27}"/>
          </ac:spMkLst>
        </pc:spChg>
        <pc:spChg chg="del">
          <ac:chgData name="Florian Crobeddu" userId="e608ecad682946fa" providerId="LiveId" clId="{E1C92792-F84A-451B-9558-3AA1EBA821E1}" dt="2025-04-07T15:48:52.935" v="779" actId="478"/>
          <ac:spMkLst>
            <pc:docMk/>
            <pc:sldMk cId="3635753519" sldId="272"/>
            <ac:spMk id="3" creationId="{A2FA373B-126F-B0F6-CA98-EB2601844D87}"/>
          </ac:spMkLst>
        </pc:spChg>
        <pc:spChg chg="mod ord">
          <ac:chgData name="Florian Crobeddu" userId="e608ecad682946fa" providerId="LiveId" clId="{E1C92792-F84A-451B-9558-3AA1EBA821E1}" dt="2025-04-07T15:48:55.400" v="781" actId="26606"/>
          <ac:spMkLst>
            <pc:docMk/>
            <pc:sldMk cId="3635753519" sldId="272"/>
            <ac:spMk id="4" creationId="{BF23ACC5-A6F1-ECFA-01D6-D8293C0ADAC9}"/>
          </ac:spMkLst>
        </pc:spChg>
        <pc:spChg chg="add">
          <ac:chgData name="Florian Crobeddu" userId="e608ecad682946fa" providerId="LiveId" clId="{E1C92792-F84A-451B-9558-3AA1EBA821E1}" dt="2025-04-07T15:48:55.400" v="781" actId="26606"/>
          <ac:spMkLst>
            <pc:docMk/>
            <pc:sldMk cId="3635753519" sldId="272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8:56.926" v="783" actId="962"/>
          <ac:picMkLst>
            <pc:docMk/>
            <pc:sldMk cId="3635753519" sldId="272"/>
            <ac:picMk id="6" creationId="{4B4985FF-4A8F-C164-483F-DBE4D357627A}"/>
          </ac:picMkLst>
        </pc:picChg>
      </pc:sldChg>
      <pc:sldChg chg="del">
        <pc:chgData name="Florian Crobeddu" userId="e608ecad682946fa" providerId="LiveId" clId="{E1C92792-F84A-451B-9558-3AA1EBA821E1}" dt="2025-04-07T14:28:12.882" v="4" actId="47"/>
        <pc:sldMkLst>
          <pc:docMk/>
          <pc:sldMk cId="347700747" sldId="273"/>
        </pc:sldMkLst>
      </pc:sldChg>
      <pc:sldChg chg="addSp delSp modSp new mod setBg">
        <pc:chgData name="Florian Crobeddu" userId="e608ecad682946fa" providerId="LiveId" clId="{E1C92792-F84A-451B-9558-3AA1EBA821E1}" dt="2025-04-07T15:49:43.388" v="789" actId="962"/>
        <pc:sldMkLst>
          <pc:docMk/>
          <pc:sldMk cId="1135158962" sldId="273"/>
        </pc:sldMkLst>
        <pc:spChg chg="del">
          <ac:chgData name="Florian Crobeddu" userId="e608ecad682946fa" providerId="LiveId" clId="{E1C92792-F84A-451B-9558-3AA1EBA821E1}" dt="2025-04-07T15:49:37.781" v="784" actId="478"/>
          <ac:spMkLst>
            <pc:docMk/>
            <pc:sldMk cId="1135158962" sldId="273"/>
            <ac:spMk id="2" creationId="{9E8EEA50-2817-01CC-AF99-EBF9C5D81705}"/>
          </ac:spMkLst>
        </pc:spChg>
        <pc:spChg chg="del">
          <ac:chgData name="Florian Crobeddu" userId="e608ecad682946fa" providerId="LiveId" clId="{E1C92792-F84A-451B-9558-3AA1EBA821E1}" dt="2025-04-07T15:49:39.678" v="785" actId="478"/>
          <ac:spMkLst>
            <pc:docMk/>
            <pc:sldMk cId="1135158962" sldId="273"/>
            <ac:spMk id="3" creationId="{400771E6-FE17-C16D-F041-BED1CAFFEB67}"/>
          </ac:spMkLst>
        </pc:spChg>
        <pc:spChg chg="mod ord">
          <ac:chgData name="Florian Crobeddu" userId="e608ecad682946fa" providerId="LiveId" clId="{E1C92792-F84A-451B-9558-3AA1EBA821E1}" dt="2025-04-07T15:49:42.326" v="787" actId="26606"/>
          <ac:spMkLst>
            <pc:docMk/>
            <pc:sldMk cId="1135158962" sldId="273"/>
            <ac:spMk id="4" creationId="{E2E95C93-EDA3-B225-139E-7FE214BE0298}"/>
          </ac:spMkLst>
        </pc:spChg>
        <pc:spChg chg="add">
          <ac:chgData name="Florian Crobeddu" userId="e608ecad682946fa" providerId="LiveId" clId="{E1C92792-F84A-451B-9558-3AA1EBA821E1}" dt="2025-04-07T15:49:42.326" v="787" actId="26606"/>
          <ac:spMkLst>
            <pc:docMk/>
            <pc:sldMk cId="1135158962" sldId="273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9:43.388" v="789" actId="962"/>
          <ac:picMkLst>
            <pc:docMk/>
            <pc:sldMk cId="1135158962" sldId="273"/>
            <ac:picMk id="6" creationId="{FBC3B75D-B11C-7C50-D19D-973C6A61C8EF}"/>
          </ac:picMkLst>
        </pc:picChg>
      </pc:sldChg>
      <pc:sldChg chg="del">
        <pc:chgData name="Florian Crobeddu" userId="e608ecad682946fa" providerId="LiveId" clId="{E1C92792-F84A-451B-9558-3AA1EBA821E1}" dt="2025-04-07T14:28:13.523" v="7" actId="47"/>
        <pc:sldMkLst>
          <pc:docMk/>
          <pc:sldMk cId="2870105886" sldId="274"/>
        </pc:sldMkLst>
      </pc:sldChg>
      <pc:sldChg chg="addSp delSp modSp new mod setBg">
        <pc:chgData name="Florian Crobeddu" userId="e608ecad682946fa" providerId="LiveId" clId="{E1C92792-F84A-451B-9558-3AA1EBA821E1}" dt="2025-04-07T15:50:08.495" v="795" actId="962"/>
        <pc:sldMkLst>
          <pc:docMk/>
          <pc:sldMk cId="4150855819" sldId="274"/>
        </pc:sldMkLst>
        <pc:spChg chg="del">
          <ac:chgData name="Florian Crobeddu" userId="e608ecad682946fa" providerId="LiveId" clId="{E1C92792-F84A-451B-9558-3AA1EBA821E1}" dt="2025-04-07T15:50:04.371" v="791" actId="478"/>
          <ac:spMkLst>
            <pc:docMk/>
            <pc:sldMk cId="4150855819" sldId="274"/>
            <ac:spMk id="2" creationId="{075DA796-59A8-7BA4-EDE1-D18A4FFAD8A9}"/>
          </ac:spMkLst>
        </pc:spChg>
        <pc:spChg chg="del">
          <ac:chgData name="Florian Crobeddu" userId="e608ecad682946fa" providerId="LiveId" clId="{E1C92792-F84A-451B-9558-3AA1EBA821E1}" dt="2025-04-07T15:50:01.994" v="790" actId="478"/>
          <ac:spMkLst>
            <pc:docMk/>
            <pc:sldMk cId="4150855819" sldId="274"/>
            <ac:spMk id="3" creationId="{4BEB4440-AED9-FD89-60C8-94A0D8424C91}"/>
          </ac:spMkLst>
        </pc:spChg>
        <pc:spChg chg="mod ord">
          <ac:chgData name="Florian Crobeddu" userId="e608ecad682946fa" providerId="LiveId" clId="{E1C92792-F84A-451B-9558-3AA1EBA821E1}" dt="2025-04-07T15:50:07.092" v="793" actId="26606"/>
          <ac:spMkLst>
            <pc:docMk/>
            <pc:sldMk cId="4150855819" sldId="274"/>
            <ac:spMk id="4" creationId="{7FB135B4-B129-0513-F900-7A2376C38DBC}"/>
          </ac:spMkLst>
        </pc:spChg>
        <pc:spChg chg="add">
          <ac:chgData name="Florian Crobeddu" userId="e608ecad682946fa" providerId="LiveId" clId="{E1C92792-F84A-451B-9558-3AA1EBA821E1}" dt="2025-04-07T15:50:07.092" v="793" actId="26606"/>
          <ac:spMkLst>
            <pc:docMk/>
            <pc:sldMk cId="4150855819" sldId="274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0:08.495" v="795" actId="962"/>
          <ac:picMkLst>
            <pc:docMk/>
            <pc:sldMk cId="4150855819" sldId="274"/>
            <ac:picMk id="6" creationId="{E45FB900-89DC-8C51-DA92-8B6E6F99675B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50:41.707" v="808" actId="962"/>
        <pc:sldMkLst>
          <pc:docMk/>
          <pc:sldMk cId="2688843469" sldId="275"/>
        </pc:sldMkLst>
        <pc:spChg chg="del">
          <ac:chgData name="Florian Crobeddu" userId="e608ecad682946fa" providerId="LiveId" clId="{E1C92792-F84A-451B-9558-3AA1EBA821E1}" dt="2025-04-07T15:50:36.359" v="803" actId="478"/>
          <ac:spMkLst>
            <pc:docMk/>
            <pc:sldMk cId="2688843469" sldId="275"/>
            <ac:spMk id="2" creationId="{49C3DB55-12FC-FE95-BBDF-D1DFA1891BAA}"/>
          </ac:spMkLst>
        </pc:spChg>
        <pc:spChg chg="del">
          <ac:chgData name="Florian Crobeddu" userId="e608ecad682946fa" providerId="LiveId" clId="{E1C92792-F84A-451B-9558-3AA1EBA821E1}" dt="2025-04-07T15:50:38.349" v="804" actId="478"/>
          <ac:spMkLst>
            <pc:docMk/>
            <pc:sldMk cId="2688843469" sldId="275"/>
            <ac:spMk id="3" creationId="{FBAB439E-26CF-D36B-8FAC-1D30BD531C6E}"/>
          </ac:spMkLst>
        </pc:spChg>
        <pc:spChg chg="mod ord">
          <ac:chgData name="Florian Crobeddu" userId="e608ecad682946fa" providerId="LiveId" clId="{E1C92792-F84A-451B-9558-3AA1EBA821E1}" dt="2025-04-07T15:50:40.524" v="806" actId="26606"/>
          <ac:spMkLst>
            <pc:docMk/>
            <pc:sldMk cId="2688843469" sldId="275"/>
            <ac:spMk id="4" creationId="{C13533E5-4543-3C2E-B2AB-BACE33B4F613}"/>
          </ac:spMkLst>
        </pc:spChg>
        <pc:spChg chg="add">
          <ac:chgData name="Florian Crobeddu" userId="e608ecad682946fa" providerId="LiveId" clId="{E1C92792-F84A-451B-9558-3AA1EBA821E1}" dt="2025-04-07T15:50:40.524" v="806" actId="26606"/>
          <ac:spMkLst>
            <pc:docMk/>
            <pc:sldMk cId="2688843469" sldId="275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0:41.707" v="808" actId="962"/>
          <ac:picMkLst>
            <pc:docMk/>
            <pc:sldMk cId="2688843469" sldId="275"/>
            <ac:picMk id="6" creationId="{6A9049C7-1EF5-B006-7DDC-9E03E32E5342}"/>
          </ac:picMkLst>
        </pc:picChg>
      </pc:sldChg>
      <pc:sldChg chg="del">
        <pc:chgData name="Florian Crobeddu" userId="e608ecad682946fa" providerId="LiveId" clId="{E1C92792-F84A-451B-9558-3AA1EBA821E1}" dt="2025-04-07T14:28:14.458" v="9" actId="47"/>
        <pc:sldMkLst>
          <pc:docMk/>
          <pc:sldMk cId="3544533501" sldId="275"/>
        </pc:sldMkLst>
      </pc:sldChg>
      <pc:sldChg chg="addSp delSp modSp new mod ord setBg">
        <pc:chgData name="Florian Crobeddu" userId="e608ecad682946fa" providerId="LiveId" clId="{E1C92792-F84A-451B-9558-3AA1EBA821E1}" dt="2025-04-07T15:45:18.869" v="771"/>
        <pc:sldMkLst>
          <pc:docMk/>
          <pc:sldMk cId="766047845" sldId="276"/>
        </pc:sldMkLst>
        <pc:spChg chg="del">
          <ac:chgData name="Florian Crobeddu" userId="e608ecad682946fa" providerId="LiveId" clId="{E1C92792-F84A-451B-9558-3AA1EBA821E1}" dt="2025-04-07T15:44:41.524" v="764" actId="478"/>
          <ac:spMkLst>
            <pc:docMk/>
            <pc:sldMk cId="766047845" sldId="276"/>
            <ac:spMk id="2" creationId="{B99B9040-1C22-207D-934A-851678F65A9C}"/>
          </ac:spMkLst>
        </pc:spChg>
        <pc:spChg chg="del">
          <ac:chgData name="Florian Crobeddu" userId="e608ecad682946fa" providerId="LiveId" clId="{E1C92792-F84A-451B-9558-3AA1EBA821E1}" dt="2025-04-07T15:44:43.326" v="765" actId="478"/>
          <ac:spMkLst>
            <pc:docMk/>
            <pc:sldMk cId="766047845" sldId="276"/>
            <ac:spMk id="3" creationId="{E66B6FB5-8545-1BAF-4AE5-4F64F35DEFDC}"/>
          </ac:spMkLst>
        </pc:spChg>
        <pc:spChg chg="mod ord">
          <ac:chgData name="Florian Crobeddu" userId="e608ecad682946fa" providerId="LiveId" clId="{E1C92792-F84A-451B-9558-3AA1EBA821E1}" dt="2025-04-07T15:45:13.269" v="767" actId="26606"/>
          <ac:spMkLst>
            <pc:docMk/>
            <pc:sldMk cId="766047845" sldId="276"/>
            <ac:spMk id="4" creationId="{F6738A31-987C-CB7B-3D4A-7BF7E3E42066}"/>
          </ac:spMkLst>
        </pc:spChg>
        <pc:spChg chg="add">
          <ac:chgData name="Florian Crobeddu" userId="e608ecad682946fa" providerId="LiveId" clId="{E1C92792-F84A-451B-9558-3AA1EBA821E1}" dt="2025-04-07T15:45:13.269" v="767" actId="26606"/>
          <ac:spMkLst>
            <pc:docMk/>
            <pc:sldMk cId="766047845" sldId="276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45:15.885" v="769" actId="962"/>
          <ac:picMkLst>
            <pc:docMk/>
            <pc:sldMk cId="766047845" sldId="276"/>
            <ac:picMk id="6" creationId="{3248DD0E-9F9C-ADEA-282E-AE5D32FB1796}"/>
          </ac:picMkLst>
        </pc:picChg>
      </pc:sldChg>
      <pc:sldChg chg="del">
        <pc:chgData name="Florian Crobeddu" userId="e608ecad682946fa" providerId="LiveId" clId="{E1C92792-F84A-451B-9558-3AA1EBA821E1}" dt="2025-04-07T14:28:15.241" v="11" actId="47"/>
        <pc:sldMkLst>
          <pc:docMk/>
          <pc:sldMk cId="2081105655" sldId="276"/>
        </pc:sldMkLst>
      </pc:sldChg>
      <pc:sldChg chg="del">
        <pc:chgData name="Florian Crobeddu" userId="e608ecad682946fa" providerId="LiveId" clId="{E1C92792-F84A-451B-9558-3AA1EBA821E1}" dt="2025-04-07T15:36:43.998" v="694" actId="47"/>
        <pc:sldMkLst>
          <pc:docMk/>
          <pc:sldMk cId="2083082931" sldId="277"/>
        </pc:sldMkLst>
      </pc:sldChg>
      <pc:sldChg chg="addSp delSp modSp new mod setBg">
        <pc:chgData name="Florian Crobeddu" userId="e608ecad682946fa" providerId="LiveId" clId="{E1C92792-F84A-451B-9558-3AA1EBA821E1}" dt="2025-04-07T15:51:11.318" v="814" actId="962"/>
        <pc:sldMkLst>
          <pc:docMk/>
          <pc:sldMk cId="2330518881" sldId="277"/>
        </pc:sldMkLst>
        <pc:spChg chg="del">
          <ac:chgData name="Florian Crobeddu" userId="e608ecad682946fa" providerId="LiveId" clId="{E1C92792-F84A-451B-9558-3AA1EBA821E1}" dt="2025-04-07T15:51:06.646" v="809" actId="478"/>
          <ac:spMkLst>
            <pc:docMk/>
            <pc:sldMk cId="2330518881" sldId="277"/>
            <ac:spMk id="2" creationId="{1CA0B746-4D80-57D7-0987-9A3D9648D359}"/>
          </ac:spMkLst>
        </pc:spChg>
        <pc:spChg chg="del">
          <ac:chgData name="Florian Crobeddu" userId="e608ecad682946fa" providerId="LiveId" clId="{E1C92792-F84A-451B-9558-3AA1EBA821E1}" dt="2025-04-07T15:51:07.981" v="810" actId="478"/>
          <ac:spMkLst>
            <pc:docMk/>
            <pc:sldMk cId="2330518881" sldId="277"/>
            <ac:spMk id="3" creationId="{59FDC066-C6A5-B8EB-839F-637FD2D716C8}"/>
          </ac:spMkLst>
        </pc:spChg>
        <pc:spChg chg="mod ord">
          <ac:chgData name="Florian Crobeddu" userId="e608ecad682946fa" providerId="LiveId" clId="{E1C92792-F84A-451B-9558-3AA1EBA821E1}" dt="2025-04-07T15:51:10.304" v="812" actId="26606"/>
          <ac:spMkLst>
            <pc:docMk/>
            <pc:sldMk cId="2330518881" sldId="277"/>
            <ac:spMk id="4" creationId="{952F98A9-89A8-2F38-39BD-B0AE08384A8B}"/>
          </ac:spMkLst>
        </pc:spChg>
        <pc:spChg chg="add">
          <ac:chgData name="Florian Crobeddu" userId="e608ecad682946fa" providerId="LiveId" clId="{E1C92792-F84A-451B-9558-3AA1EBA821E1}" dt="2025-04-07T15:51:10.304" v="812" actId="26606"/>
          <ac:spMkLst>
            <pc:docMk/>
            <pc:sldMk cId="2330518881" sldId="277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1:11.318" v="814" actId="962"/>
          <ac:picMkLst>
            <pc:docMk/>
            <pc:sldMk cId="2330518881" sldId="277"/>
            <ac:picMk id="6" creationId="{D9C94EFC-5778-4256-2549-5E920A630408}"/>
          </ac:picMkLst>
        </pc:picChg>
      </pc:sldChg>
      <pc:sldChg chg="del">
        <pc:chgData name="Florian Crobeddu" userId="e608ecad682946fa" providerId="LiveId" clId="{E1C92792-F84A-451B-9558-3AA1EBA821E1}" dt="2025-04-07T15:36:44.988" v="696" actId="47"/>
        <pc:sldMkLst>
          <pc:docMk/>
          <pc:sldMk cId="737965455" sldId="278"/>
        </pc:sldMkLst>
      </pc:sldChg>
      <pc:sldChg chg="addSp delSp modSp new del mod setBg">
        <pc:chgData name="Florian Crobeddu" userId="e608ecad682946fa" providerId="LiveId" clId="{E1C92792-F84A-451B-9558-3AA1EBA821E1}" dt="2025-04-07T16:46:22.898" v="1111" actId="47"/>
        <pc:sldMkLst>
          <pc:docMk/>
          <pc:sldMk cId="2448958937" sldId="278"/>
        </pc:sldMkLst>
        <pc:spChg chg="del">
          <ac:chgData name="Florian Crobeddu" userId="e608ecad682946fa" providerId="LiveId" clId="{E1C92792-F84A-451B-9558-3AA1EBA821E1}" dt="2025-04-07T15:51:51.668" v="816" actId="478"/>
          <ac:spMkLst>
            <pc:docMk/>
            <pc:sldMk cId="2448958937" sldId="278"/>
            <ac:spMk id="2" creationId="{FCB219E2-CAF6-76A3-AED8-AD756D4EE17B}"/>
          </ac:spMkLst>
        </pc:spChg>
        <pc:spChg chg="del">
          <ac:chgData name="Florian Crobeddu" userId="e608ecad682946fa" providerId="LiveId" clId="{E1C92792-F84A-451B-9558-3AA1EBA821E1}" dt="2025-04-07T15:51:49.727" v="815" actId="478"/>
          <ac:spMkLst>
            <pc:docMk/>
            <pc:sldMk cId="2448958937" sldId="278"/>
            <ac:spMk id="3" creationId="{44F0EE99-1E54-0EB6-2E4E-6045821D8B84}"/>
          </ac:spMkLst>
        </pc:spChg>
        <pc:spChg chg="mod ord">
          <ac:chgData name="Florian Crobeddu" userId="e608ecad682946fa" providerId="LiveId" clId="{E1C92792-F84A-451B-9558-3AA1EBA821E1}" dt="2025-04-07T15:52:07.471" v="818" actId="26606"/>
          <ac:spMkLst>
            <pc:docMk/>
            <pc:sldMk cId="2448958937" sldId="278"/>
            <ac:spMk id="4" creationId="{1BF2A07D-7EC7-5E6A-239B-E480217DFD95}"/>
          </ac:spMkLst>
        </pc:spChg>
        <pc:spChg chg="add">
          <ac:chgData name="Florian Crobeddu" userId="e608ecad682946fa" providerId="LiveId" clId="{E1C92792-F84A-451B-9558-3AA1EBA821E1}" dt="2025-04-07T15:52:07.471" v="818" actId="26606"/>
          <ac:spMkLst>
            <pc:docMk/>
            <pc:sldMk cId="2448958937" sldId="278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2:09.062" v="820" actId="962"/>
          <ac:picMkLst>
            <pc:docMk/>
            <pc:sldMk cId="2448958937" sldId="278"/>
            <ac:picMk id="6" creationId="{2BC8EDCD-A72C-C8A1-4581-B5ADE8C323D1}"/>
          </ac:picMkLst>
        </pc:picChg>
      </pc:sldChg>
      <pc:sldChg chg="del">
        <pc:chgData name="Florian Crobeddu" userId="e608ecad682946fa" providerId="LiveId" clId="{E1C92792-F84A-451B-9558-3AA1EBA821E1}" dt="2025-04-07T14:28:12.690" v="3" actId="47"/>
        <pc:sldMkLst>
          <pc:docMk/>
          <pc:sldMk cId="126063418" sldId="279"/>
        </pc:sldMkLst>
      </pc:sldChg>
      <pc:sldChg chg="addSp delSp modSp new del mod setBg">
        <pc:chgData name="Florian Crobeddu" userId="e608ecad682946fa" providerId="LiveId" clId="{E1C92792-F84A-451B-9558-3AA1EBA821E1}" dt="2025-04-07T16:46:24.200" v="1112" actId="47"/>
        <pc:sldMkLst>
          <pc:docMk/>
          <pc:sldMk cId="137809318" sldId="279"/>
        </pc:sldMkLst>
        <pc:spChg chg="del">
          <ac:chgData name="Florian Crobeddu" userId="e608ecad682946fa" providerId="LiveId" clId="{E1C92792-F84A-451B-9558-3AA1EBA821E1}" dt="2025-04-07T15:52:17.463" v="822" actId="478"/>
          <ac:spMkLst>
            <pc:docMk/>
            <pc:sldMk cId="137809318" sldId="279"/>
            <ac:spMk id="2" creationId="{02B03348-1434-FF0D-9093-C49477E26633}"/>
          </ac:spMkLst>
        </pc:spChg>
        <pc:spChg chg="del">
          <ac:chgData name="Florian Crobeddu" userId="e608ecad682946fa" providerId="LiveId" clId="{E1C92792-F84A-451B-9558-3AA1EBA821E1}" dt="2025-04-07T15:52:15.597" v="821" actId="478"/>
          <ac:spMkLst>
            <pc:docMk/>
            <pc:sldMk cId="137809318" sldId="279"/>
            <ac:spMk id="3" creationId="{7AB715C2-2695-0FF2-EB2C-0F4FE3AD7B1E}"/>
          </ac:spMkLst>
        </pc:spChg>
        <pc:spChg chg="mod ord">
          <ac:chgData name="Florian Crobeddu" userId="e608ecad682946fa" providerId="LiveId" clId="{E1C92792-F84A-451B-9558-3AA1EBA821E1}" dt="2025-04-07T15:52:32.304" v="824" actId="26606"/>
          <ac:spMkLst>
            <pc:docMk/>
            <pc:sldMk cId="137809318" sldId="279"/>
            <ac:spMk id="4" creationId="{17ED50FC-9241-801C-44A3-0086837D5EB6}"/>
          </ac:spMkLst>
        </pc:spChg>
        <pc:spChg chg="add">
          <ac:chgData name="Florian Crobeddu" userId="e608ecad682946fa" providerId="LiveId" clId="{E1C92792-F84A-451B-9558-3AA1EBA821E1}" dt="2025-04-07T15:52:32.304" v="824" actId="26606"/>
          <ac:spMkLst>
            <pc:docMk/>
            <pc:sldMk cId="137809318" sldId="279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2:33.973" v="826" actId="962"/>
          <ac:picMkLst>
            <pc:docMk/>
            <pc:sldMk cId="137809318" sldId="279"/>
            <ac:picMk id="6" creationId="{C8EE76A7-29DE-55BA-C328-EF09CFC466FC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53:00.219" v="832" actId="962"/>
        <pc:sldMkLst>
          <pc:docMk/>
          <pc:sldMk cId="1601721239" sldId="280"/>
        </pc:sldMkLst>
        <pc:spChg chg="del">
          <ac:chgData name="Florian Crobeddu" userId="e608ecad682946fa" providerId="LiveId" clId="{E1C92792-F84A-451B-9558-3AA1EBA821E1}" dt="2025-04-07T15:52:55.030" v="827" actId="478"/>
          <ac:spMkLst>
            <pc:docMk/>
            <pc:sldMk cId="1601721239" sldId="280"/>
            <ac:spMk id="2" creationId="{0EA50987-75C3-DD2A-BFC2-0EF43C69E81B}"/>
          </ac:spMkLst>
        </pc:spChg>
        <pc:spChg chg="del">
          <ac:chgData name="Florian Crobeddu" userId="e608ecad682946fa" providerId="LiveId" clId="{E1C92792-F84A-451B-9558-3AA1EBA821E1}" dt="2025-04-07T15:52:56.619" v="828" actId="478"/>
          <ac:spMkLst>
            <pc:docMk/>
            <pc:sldMk cId="1601721239" sldId="280"/>
            <ac:spMk id="3" creationId="{F2994091-5B7C-441B-F2C7-543F06B455B4}"/>
          </ac:spMkLst>
        </pc:spChg>
        <pc:spChg chg="mod ord">
          <ac:chgData name="Florian Crobeddu" userId="e608ecad682946fa" providerId="LiveId" clId="{E1C92792-F84A-451B-9558-3AA1EBA821E1}" dt="2025-04-07T15:52:59.072" v="830" actId="26606"/>
          <ac:spMkLst>
            <pc:docMk/>
            <pc:sldMk cId="1601721239" sldId="280"/>
            <ac:spMk id="4" creationId="{8C76EECD-66FE-7EE1-F4B0-FA450792F042}"/>
          </ac:spMkLst>
        </pc:spChg>
        <pc:spChg chg="add">
          <ac:chgData name="Florian Crobeddu" userId="e608ecad682946fa" providerId="LiveId" clId="{E1C92792-F84A-451B-9558-3AA1EBA821E1}" dt="2025-04-07T15:52:59.072" v="830" actId="26606"/>
          <ac:spMkLst>
            <pc:docMk/>
            <pc:sldMk cId="1601721239" sldId="280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3:00.219" v="832" actId="962"/>
          <ac:picMkLst>
            <pc:docMk/>
            <pc:sldMk cId="1601721239" sldId="280"/>
            <ac:picMk id="6" creationId="{F9FE7163-4EB4-90A1-A64C-C1FB8AEBF71D}"/>
          </ac:picMkLst>
        </pc:picChg>
      </pc:sldChg>
      <pc:sldChg chg="del">
        <pc:chgData name="Florian Crobeddu" userId="e608ecad682946fa" providerId="LiveId" clId="{E1C92792-F84A-451B-9558-3AA1EBA821E1}" dt="2025-04-07T14:28:13.075" v="5" actId="47"/>
        <pc:sldMkLst>
          <pc:docMk/>
          <pc:sldMk cId="3453306296" sldId="280"/>
        </pc:sldMkLst>
      </pc:sldChg>
      <pc:sldChg chg="del">
        <pc:chgData name="Florian Crobeddu" userId="e608ecad682946fa" providerId="LiveId" clId="{E1C92792-F84A-451B-9558-3AA1EBA821E1}" dt="2025-04-07T14:28:13.301" v="6" actId="47"/>
        <pc:sldMkLst>
          <pc:docMk/>
          <pc:sldMk cId="252656472" sldId="281"/>
        </pc:sldMkLst>
      </pc:sldChg>
      <pc:sldChg chg="addSp delSp modSp new del mod setBg">
        <pc:chgData name="Florian Crobeddu" userId="e608ecad682946fa" providerId="LiveId" clId="{E1C92792-F84A-451B-9558-3AA1EBA821E1}" dt="2025-04-07T16:46:32.464" v="1113" actId="47"/>
        <pc:sldMkLst>
          <pc:docMk/>
          <pc:sldMk cId="698349814" sldId="281"/>
        </pc:sldMkLst>
        <pc:spChg chg="del">
          <ac:chgData name="Florian Crobeddu" userId="e608ecad682946fa" providerId="LiveId" clId="{E1C92792-F84A-451B-9558-3AA1EBA821E1}" dt="2025-04-07T15:56:13.386" v="833" actId="478"/>
          <ac:spMkLst>
            <pc:docMk/>
            <pc:sldMk cId="698349814" sldId="281"/>
            <ac:spMk id="2" creationId="{D8AD2617-7F71-C452-30AE-D934513984AE}"/>
          </ac:spMkLst>
        </pc:spChg>
        <pc:spChg chg="del">
          <ac:chgData name="Florian Crobeddu" userId="e608ecad682946fa" providerId="LiveId" clId="{E1C92792-F84A-451B-9558-3AA1EBA821E1}" dt="2025-04-07T15:56:15.844" v="834" actId="478"/>
          <ac:spMkLst>
            <pc:docMk/>
            <pc:sldMk cId="698349814" sldId="281"/>
            <ac:spMk id="3" creationId="{F4EBCE1C-BB47-D107-32D3-1BE4B1394619}"/>
          </ac:spMkLst>
        </pc:spChg>
        <pc:spChg chg="mod ord">
          <ac:chgData name="Florian Crobeddu" userId="e608ecad682946fa" providerId="LiveId" clId="{E1C92792-F84A-451B-9558-3AA1EBA821E1}" dt="2025-04-07T15:56:30.475" v="836" actId="26606"/>
          <ac:spMkLst>
            <pc:docMk/>
            <pc:sldMk cId="698349814" sldId="281"/>
            <ac:spMk id="4" creationId="{1737027B-CDC9-7EA7-2A9B-F9C8ACEB5901}"/>
          </ac:spMkLst>
        </pc:spChg>
        <pc:spChg chg="add">
          <ac:chgData name="Florian Crobeddu" userId="e608ecad682946fa" providerId="LiveId" clId="{E1C92792-F84A-451B-9558-3AA1EBA821E1}" dt="2025-04-07T15:56:30.475" v="836" actId="26606"/>
          <ac:spMkLst>
            <pc:docMk/>
            <pc:sldMk cId="698349814" sldId="281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6:31.770" v="838" actId="962"/>
          <ac:picMkLst>
            <pc:docMk/>
            <pc:sldMk cId="698349814" sldId="281"/>
            <ac:picMk id="6" creationId="{4563D5AA-A5A1-6423-86DF-E1F2173429B5}"/>
          </ac:picMkLst>
        </pc:picChg>
      </pc:sldChg>
      <pc:sldChg chg="addSp delSp modSp new mod setBg">
        <pc:chgData name="Florian Crobeddu" userId="e608ecad682946fa" providerId="LiveId" clId="{E1C92792-F84A-451B-9558-3AA1EBA821E1}" dt="2025-04-07T15:58:03.198" v="844" actId="962"/>
        <pc:sldMkLst>
          <pc:docMk/>
          <pc:sldMk cId="4110360340" sldId="282"/>
        </pc:sldMkLst>
        <pc:spChg chg="del">
          <ac:chgData name="Florian Crobeddu" userId="e608ecad682946fa" providerId="LiveId" clId="{E1C92792-F84A-451B-9558-3AA1EBA821E1}" dt="2025-04-07T15:57:57.966" v="840" actId="478"/>
          <ac:spMkLst>
            <pc:docMk/>
            <pc:sldMk cId="4110360340" sldId="282"/>
            <ac:spMk id="2" creationId="{4EBA5102-8F9B-5C1F-09B9-4D9AC59D0BCD}"/>
          </ac:spMkLst>
        </pc:spChg>
        <pc:spChg chg="del">
          <ac:chgData name="Florian Crobeddu" userId="e608ecad682946fa" providerId="LiveId" clId="{E1C92792-F84A-451B-9558-3AA1EBA821E1}" dt="2025-04-07T15:57:55.626" v="839" actId="478"/>
          <ac:spMkLst>
            <pc:docMk/>
            <pc:sldMk cId="4110360340" sldId="282"/>
            <ac:spMk id="3" creationId="{D6893608-15B2-08B7-F755-7983CF4D7386}"/>
          </ac:spMkLst>
        </pc:spChg>
        <pc:spChg chg="mod ord">
          <ac:chgData name="Florian Crobeddu" userId="e608ecad682946fa" providerId="LiveId" clId="{E1C92792-F84A-451B-9558-3AA1EBA821E1}" dt="2025-04-07T15:58:00.973" v="842" actId="26606"/>
          <ac:spMkLst>
            <pc:docMk/>
            <pc:sldMk cId="4110360340" sldId="282"/>
            <ac:spMk id="4" creationId="{36E4695A-6B9C-35E4-6DDB-D66AAAF5F9E1}"/>
          </ac:spMkLst>
        </pc:spChg>
        <pc:spChg chg="add">
          <ac:chgData name="Florian Crobeddu" userId="e608ecad682946fa" providerId="LiveId" clId="{E1C92792-F84A-451B-9558-3AA1EBA821E1}" dt="2025-04-07T15:58:00.973" v="842" actId="26606"/>
          <ac:spMkLst>
            <pc:docMk/>
            <pc:sldMk cId="4110360340" sldId="282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8:03.198" v="844" actId="962"/>
          <ac:picMkLst>
            <pc:docMk/>
            <pc:sldMk cId="4110360340" sldId="282"/>
            <ac:picMk id="6" creationId="{1208F480-5C7D-0FF0-BD6E-5EEFA1F3566D}"/>
          </ac:picMkLst>
        </pc:picChg>
      </pc:sldChg>
      <pc:sldChg chg="del">
        <pc:chgData name="Florian Crobeddu" userId="e608ecad682946fa" providerId="LiveId" clId="{E1C92792-F84A-451B-9558-3AA1EBA821E1}" dt="2025-04-07T14:28:14.053" v="8" actId="47"/>
        <pc:sldMkLst>
          <pc:docMk/>
          <pc:sldMk cId="4241451198" sldId="282"/>
        </pc:sldMkLst>
      </pc:sldChg>
      <pc:sldChg chg="addSp delSp modSp new mod setBg">
        <pc:chgData name="Florian Crobeddu" userId="e608ecad682946fa" providerId="LiveId" clId="{E1C92792-F84A-451B-9558-3AA1EBA821E1}" dt="2025-04-07T16:01:12.205" v="866" actId="962"/>
        <pc:sldMkLst>
          <pc:docMk/>
          <pc:sldMk cId="490963478" sldId="283"/>
        </pc:sldMkLst>
        <pc:spChg chg="del">
          <ac:chgData name="Florian Crobeddu" userId="e608ecad682946fa" providerId="LiveId" clId="{E1C92792-F84A-451B-9558-3AA1EBA821E1}" dt="2025-04-07T15:59:45.665" v="854" actId="478"/>
          <ac:spMkLst>
            <pc:docMk/>
            <pc:sldMk cId="490963478" sldId="283"/>
            <ac:spMk id="2" creationId="{3CEBA7CE-1747-6370-9D6B-BBFF14B830BC}"/>
          </ac:spMkLst>
        </pc:spChg>
        <pc:spChg chg="del">
          <ac:chgData name="Florian Crobeddu" userId="e608ecad682946fa" providerId="LiveId" clId="{E1C92792-F84A-451B-9558-3AA1EBA821E1}" dt="2025-04-07T15:59:47.436" v="855" actId="478"/>
          <ac:spMkLst>
            <pc:docMk/>
            <pc:sldMk cId="490963478" sldId="283"/>
            <ac:spMk id="3" creationId="{E5FC74F8-1650-BC19-AD64-0E328A16A28E}"/>
          </ac:spMkLst>
        </pc:spChg>
        <pc:spChg chg="mod ord">
          <ac:chgData name="Florian Crobeddu" userId="e608ecad682946fa" providerId="LiveId" clId="{E1C92792-F84A-451B-9558-3AA1EBA821E1}" dt="2025-04-07T16:01:10.897" v="864" actId="26606"/>
          <ac:spMkLst>
            <pc:docMk/>
            <pc:sldMk cId="490963478" sldId="283"/>
            <ac:spMk id="4" creationId="{EDF49617-3732-C2A4-B6D6-A2085CBB3B78}"/>
          </ac:spMkLst>
        </pc:spChg>
        <pc:spChg chg="add del">
          <ac:chgData name="Florian Crobeddu" userId="e608ecad682946fa" providerId="LiveId" clId="{E1C92792-F84A-451B-9558-3AA1EBA821E1}" dt="2025-04-07T16:01:10.897" v="864" actId="26606"/>
          <ac:spMkLst>
            <pc:docMk/>
            <pc:sldMk cId="490963478" sldId="283"/>
            <ac:spMk id="11" creationId="{42A4FC2C-047E-45A5-965D-8E1E3BF09BC6}"/>
          </ac:spMkLst>
        </pc:spChg>
        <pc:spChg chg="add del">
          <ac:chgData name="Florian Crobeddu" userId="e608ecad682946fa" providerId="LiveId" clId="{E1C92792-F84A-451B-9558-3AA1EBA821E1}" dt="2025-04-07T16:01:10.897" v="863" actId="26606"/>
          <ac:spMkLst>
            <pc:docMk/>
            <pc:sldMk cId="490963478" sldId="283"/>
            <ac:spMk id="16" creationId="{42A4FC2C-047E-45A5-965D-8E1E3BF09BC6}"/>
          </ac:spMkLst>
        </pc:spChg>
        <pc:picChg chg="add del mod">
          <ac:chgData name="Florian Crobeddu" userId="e608ecad682946fa" providerId="LiveId" clId="{E1C92792-F84A-451B-9558-3AA1EBA821E1}" dt="2025-04-07T16:01:06.522" v="860" actId="478"/>
          <ac:picMkLst>
            <pc:docMk/>
            <pc:sldMk cId="490963478" sldId="283"/>
            <ac:picMk id="6" creationId="{32A34E6D-A535-AB77-0105-85BEB8DC8C1F}"/>
          </ac:picMkLst>
        </pc:picChg>
        <pc:picChg chg="add mod">
          <ac:chgData name="Florian Crobeddu" userId="e608ecad682946fa" providerId="LiveId" clId="{E1C92792-F84A-451B-9558-3AA1EBA821E1}" dt="2025-04-07T16:01:12.205" v="866" actId="962"/>
          <ac:picMkLst>
            <pc:docMk/>
            <pc:sldMk cId="490963478" sldId="283"/>
            <ac:picMk id="8" creationId="{B8288A38-C7BD-1991-2615-8E2E2B697672}"/>
          </ac:picMkLst>
        </pc:picChg>
      </pc:sldChg>
      <pc:sldChg chg="del">
        <pc:chgData name="Florian Crobeddu" userId="e608ecad682946fa" providerId="LiveId" clId="{E1C92792-F84A-451B-9558-3AA1EBA821E1}" dt="2025-04-07T14:28:12.279" v="1" actId="47"/>
        <pc:sldMkLst>
          <pc:docMk/>
          <pc:sldMk cId="1836945132" sldId="283"/>
        </pc:sldMkLst>
      </pc:sldChg>
      <pc:sldChg chg="del">
        <pc:chgData name="Florian Crobeddu" userId="e608ecad682946fa" providerId="LiveId" clId="{E1C92792-F84A-451B-9558-3AA1EBA821E1}" dt="2025-04-07T14:28:12.468" v="2" actId="47"/>
        <pc:sldMkLst>
          <pc:docMk/>
          <pc:sldMk cId="968233299" sldId="284"/>
        </pc:sldMkLst>
      </pc:sldChg>
      <pc:sldChg chg="addSp delSp modSp new mod setBg">
        <pc:chgData name="Florian Crobeddu" userId="e608ecad682946fa" providerId="LiveId" clId="{E1C92792-F84A-451B-9558-3AA1EBA821E1}" dt="2025-04-07T15:58:57.974" v="853" actId="962"/>
        <pc:sldMkLst>
          <pc:docMk/>
          <pc:sldMk cId="2380678513" sldId="284"/>
        </pc:sldMkLst>
        <pc:spChg chg="del">
          <ac:chgData name="Florian Crobeddu" userId="e608ecad682946fa" providerId="LiveId" clId="{E1C92792-F84A-451B-9558-3AA1EBA821E1}" dt="2025-04-07T15:58:40.773" v="849" actId="478"/>
          <ac:spMkLst>
            <pc:docMk/>
            <pc:sldMk cId="2380678513" sldId="284"/>
            <ac:spMk id="2" creationId="{6FA9D0F1-E664-1748-246C-9A304116C8A8}"/>
          </ac:spMkLst>
        </pc:spChg>
        <pc:spChg chg="del mod">
          <ac:chgData name="Florian Crobeddu" userId="e608ecad682946fa" providerId="LiveId" clId="{E1C92792-F84A-451B-9558-3AA1EBA821E1}" dt="2025-04-07T15:58:38.946" v="848" actId="478"/>
          <ac:spMkLst>
            <pc:docMk/>
            <pc:sldMk cId="2380678513" sldId="284"/>
            <ac:spMk id="3" creationId="{49E06A1D-5DD0-E5A1-D6DE-D5D75D8F5BBB}"/>
          </ac:spMkLst>
        </pc:spChg>
        <pc:spChg chg="mod ord">
          <ac:chgData name="Florian Crobeddu" userId="e608ecad682946fa" providerId="LiveId" clId="{E1C92792-F84A-451B-9558-3AA1EBA821E1}" dt="2025-04-07T15:58:56.746" v="851" actId="26606"/>
          <ac:spMkLst>
            <pc:docMk/>
            <pc:sldMk cId="2380678513" sldId="284"/>
            <ac:spMk id="4" creationId="{5EB62F80-D077-FA82-1FA1-CE970E94E9F6}"/>
          </ac:spMkLst>
        </pc:spChg>
        <pc:spChg chg="add">
          <ac:chgData name="Florian Crobeddu" userId="e608ecad682946fa" providerId="LiveId" clId="{E1C92792-F84A-451B-9558-3AA1EBA821E1}" dt="2025-04-07T15:58:56.746" v="851" actId="26606"/>
          <ac:spMkLst>
            <pc:docMk/>
            <pc:sldMk cId="2380678513" sldId="284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5:58:57.974" v="853" actId="962"/>
          <ac:picMkLst>
            <pc:docMk/>
            <pc:sldMk cId="2380678513" sldId="284"/>
            <ac:picMk id="6" creationId="{39374D99-6F22-3C66-238D-1317400AA381}"/>
          </ac:picMkLst>
        </pc:picChg>
      </pc:sldChg>
      <pc:sldChg chg="del">
        <pc:chgData name="Florian Crobeddu" userId="e608ecad682946fa" providerId="LiveId" clId="{E1C92792-F84A-451B-9558-3AA1EBA821E1}" dt="2025-04-07T14:28:14.814" v="10" actId="47"/>
        <pc:sldMkLst>
          <pc:docMk/>
          <pc:sldMk cId="1780653589" sldId="285"/>
        </pc:sldMkLst>
      </pc:sldChg>
      <pc:sldChg chg="addSp delSp modSp new mod setBg">
        <pc:chgData name="Florian Crobeddu" userId="e608ecad682946fa" providerId="LiveId" clId="{E1C92792-F84A-451B-9558-3AA1EBA821E1}" dt="2025-04-07T16:15:27.986" v="903" actId="962"/>
        <pc:sldMkLst>
          <pc:docMk/>
          <pc:sldMk cId="2789887673" sldId="285"/>
        </pc:sldMkLst>
        <pc:spChg chg="del">
          <ac:chgData name="Florian Crobeddu" userId="e608ecad682946fa" providerId="LiveId" clId="{E1C92792-F84A-451B-9558-3AA1EBA821E1}" dt="2025-04-07T16:15:05.092" v="898" actId="478"/>
          <ac:spMkLst>
            <pc:docMk/>
            <pc:sldMk cId="2789887673" sldId="285"/>
            <ac:spMk id="2" creationId="{E17463A2-3D3C-DA01-F4BC-7970703C7233}"/>
          </ac:spMkLst>
        </pc:spChg>
        <pc:spChg chg="del">
          <ac:chgData name="Florian Crobeddu" userId="e608ecad682946fa" providerId="LiveId" clId="{E1C92792-F84A-451B-9558-3AA1EBA821E1}" dt="2025-04-07T16:15:06.888" v="899" actId="478"/>
          <ac:spMkLst>
            <pc:docMk/>
            <pc:sldMk cId="2789887673" sldId="285"/>
            <ac:spMk id="3" creationId="{0FB9F7ED-C84D-9139-3AA4-A6ACE59F97EF}"/>
          </ac:spMkLst>
        </pc:spChg>
        <pc:spChg chg="mod ord">
          <ac:chgData name="Florian Crobeddu" userId="e608ecad682946fa" providerId="LiveId" clId="{E1C92792-F84A-451B-9558-3AA1EBA821E1}" dt="2025-04-07T16:15:26.211" v="901" actId="26606"/>
          <ac:spMkLst>
            <pc:docMk/>
            <pc:sldMk cId="2789887673" sldId="285"/>
            <ac:spMk id="4" creationId="{D4E6BC5F-A560-1A63-F3C4-AEACDEE4AC84}"/>
          </ac:spMkLst>
        </pc:spChg>
        <pc:picChg chg="add mod">
          <ac:chgData name="Florian Crobeddu" userId="e608ecad682946fa" providerId="LiveId" clId="{E1C92792-F84A-451B-9558-3AA1EBA821E1}" dt="2025-04-07T16:15:27.986" v="903" actId="962"/>
          <ac:picMkLst>
            <pc:docMk/>
            <pc:sldMk cId="2789887673" sldId="285"/>
            <ac:picMk id="6" creationId="{644FCF30-64C1-A9FE-8D7C-B507D10FBCA6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16:16.563" v="911" actId="962"/>
        <pc:sldMkLst>
          <pc:docMk/>
          <pc:sldMk cId="739251176" sldId="286"/>
        </pc:sldMkLst>
        <pc:spChg chg="del">
          <ac:chgData name="Florian Crobeddu" userId="e608ecad682946fa" providerId="LiveId" clId="{E1C92792-F84A-451B-9558-3AA1EBA821E1}" dt="2025-04-07T16:15:40.030" v="905" actId="478"/>
          <ac:spMkLst>
            <pc:docMk/>
            <pc:sldMk cId="739251176" sldId="286"/>
            <ac:spMk id="2" creationId="{6422F86B-7B76-5680-079D-9A1B88C647EC}"/>
          </ac:spMkLst>
        </pc:spChg>
        <pc:spChg chg="del">
          <ac:chgData name="Florian Crobeddu" userId="e608ecad682946fa" providerId="LiveId" clId="{E1C92792-F84A-451B-9558-3AA1EBA821E1}" dt="2025-04-07T16:15:37.007" v="904" actId="478"/>
          <ac:spMkLst>
            <pc:docMk/>
            <pc:sldMk cId="739251176" sldId="286"/>
            <ac:spMk id="3" creationId="{4D70628C-F740-3AC6-42C6-A0FD57027DF1}"/>
          </ac:spMkLst>
        </pc:spChg>
        <pc:spChg chg="mod ord">
          <ac:chgData name="Florian Crobeddu" userId="e608ecad682946fa" providerId="LiveId" clId="{E1C92792-F84A-451B-9558-3AA1EBA821E1}" dt="2025-04-07T16:16:14.791" v="909" actId="26606"/>
          <ac:spMkLst>
            <pc:docMk/>
            <pc:sldMk cId="739251176" sldId="286"/>
            <ac:spMk id="4" creationId="{57D36029-7C73-E511-D7DC-745EC9B46395}"/>
          </ac:spMkLst>
        </pc:spChg>
        <pc:spChg chg="add">
          <ac:chgData name="Florian Crobeddu" userId="e608ecad682946fa" providerId="LiveId" clId="{E1C92792-F84A-451B-9558-3AA1EBA821E1}" dt="2025-04-07T16:16:14.791" v="909" actId="26606"/>
          <ac:spMkLst>
            <pc:docMk/>
            <pc:sldMk cId="739251176" sldId="286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16:16.563" v="911" actId="962"/>
          <ac:picMkLst>
            <pc:docMk/>
            <pc:sldMk cId="739251176" sldId="286"/>
            <ac:picMk id="6" creationId="{F1BE4041-AF52-67E4-A4B7-2A9DA3087666}"/>
          </ac:picMkLst>
        </pc:picChg>
      </pc:sldChg>
      <pc:sldChg chg="del">
        <pc:chgData name="Florian Crobeddu" userId="e608ecad682946fa" providerId="LiveId" clId="{E1C92792-F84A-451B-9558-3AA1EBA821E1}" dt="2025-04-07T14:28:17.224" v="12" actId="47"/>
        <pc:sldMkLst>
          <pc:docMk/>
          <pc:sldMk cId="4122187827" sldId="286"/>
        </pc:sldMkLst>
      </pc:sldChg>
      <pc:sldChg chg="del">
        <pc:chgData name="Florian Crobeddu" userId="e608ecad682946fa" providerId="LiveId" clId="{E1C92792-F84A-451B-9558-3AA1EBA821E1}" dt="2025-04-07T15:36:44.478" v="695" actId="47"/>
        <pc:sldMkLst>
          <pc:docMk/>
          <pc:sldMk cId="195987541" sldId="287"/>
        </pc:sldMkLst>
      </pc:sldChg>
      <pc:sldChg chg="addSp delSp modSp new mod setBg">
        <pc:chgData name="Florian Crobeddu" userId="e608ecad682946fa" providerId="LiveId" clId="{E1C92792-F84A-451B-9558-3AA1EBA821E1}" dt="2025-04-07T16:16:58.769" v="919" actId="14100"/>
        <pc:sldMkLst>
          <pc:docMk/>
          <pc:sldMk cId="3703355159" sldId="287"/>
        </pc:sldMkLst>
        <pc:spChg chg="del">
          <ac:chgData name="Florian Crobeddu" userId="e608ecad682946fa" providerId="LiveId" clId="{E1C92792-F84A-451B-9558-3AA1EBA821E1}" dt="2025-04-07T16:16:33.888" v="913" actId="478"/>
          <ac:spMkLst>
            <pc:docMk/>
            <pc:sldMk cId="3703355159" sldId="287"/>
            <ac:spMk id="2" creationId="{3DE28E6B-51E8-FE73-45B9-6601E9D226ED}"/>
          </ac:spMkLst>
        </pc:spChg>
        <pc:spChg chg="del">
          <ac:chgData name="Florian Crobeddu" userId="e608ecad682946fa" providerId="LiveId" clId="{E1C92792-F84A-451B-9558-3AA1EBA821E1}" dt="2025-04-07T16:16:32.628" v="912" actId="478"/>
          <ac:spMkLst>
            <pc:docMk/>
            <pc:sldMk cId="3703355159" sldId="287"/>
            <ac:spMk id="3" creationId="{E1C9E257-BA49-15D1-98AA-B18E8A143A6C}"/>
          </ac:spMkLst>
        </pc:spChg>
        <pc:spChg chg="mod ord">
          <ac:chgData name="Florian Crobeddu" userId="e608ecad682946fa" providerId="LiveId" clId="{E1C92792-F84A-451B-9558-3AA1EBA821E1}" dt="2025-04-07T16:16:52.373" v="915" actId="26606"/>
          <ac:spMkLst>
            <pc:docMk/>
            <pc:sldMk cId="3703355159" sldId="287"/>
            <ac:spMk id="4" creationId="{E2771E20-09F5-F302-9ECD-37D3C60B2A70}"/>
          </ac:spMkLst>
        </pc:spChg>
        <pc:picChg chg="add mod">
          <ac:chgData name="Florian Crobeddu" userId="e608ecad682946fa" providerId="LiveId" clId="{E1C92792-F84A-451B-9558-3AA1EBA821E1}" dt="2025-04-07T16:16:58.769" v="919" actId="14100"/>
          <ac:picMkLst>
            <pc:docMk/>
            <pc:sldMk cId="3703355159" sldId="287"/>
            <ac:picMk id="6" creationId="{B53C1D65-A43B-DEA1-0066-E363659CFF11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18:53.813" v="927" actId="962"/>
        <pc:sldMkLst>
          <pc:docMk/>
          <pc:sldMk cId="1965441160" sldId="288"/>
        </pc:sldMkLst>
        <pc:spChg chg="del">
          <ac:chgData name="Florian Crobeddu" userId="e608ecad682946fa" providerId="LiveId" clId="{E1C92792-F84A-451B-9558-3AA1EBA821E1}" dt="2025-04-07T16:18:31.036" v="921" actId="478"/>
          <ac:spMkLst>
            <pc:docMk/>
            <pc:sldMk cId="1965441160" sldId="288"/>
            <ac:spMk id="2" creationId="{469ECAEA-0114-6D41-DDEE-100EC907B5F1}"/>
          </ac:spMkLst>
        </pc:spChg>
        <pc:spChg chg="del">
          <ac:chgData name="Florian Crobeddu" userId="e608ecad682946fa" providerId="LiveId" clId="{E1C92792-F84A-451B-9558-3AA1EBA821E1}" dt="2025-04-07T16:18:29.894" v="920" actId="478"/>
          <ac:spMkLst>
            <pc:docMk/>
            <pc:sldMk cId="1965441160" sldId="288"/>
            <ac:spMk id="3" creationId="{78348CB7-6796-A0C3-42C4-4DC11A03A1FB}"/>
          </ac:spMkLst>
        </pc:spChg>
        <pc:spChg chg="mod ord">
          <ac:chgData name="Florian Crobeddu" userId="e608ecad682946fa" providerId="LiveId" clId="{E1C92792-F84A-451B-9558-3AA1EBA821E1}" dt="2025-04-07T16:18:52.249" v="925" actId="26606"/>
          <ac:spMkLst>
            <pc:docMk/>
            <pc:sldMk cId="1965441160" sldId="288"/>
            <ac:spMk id="4" creationId="{EC7610D8-2410-9034-1914-E79EA9046906}"/>
          </ac:spMkLst>
        </pc:spChg>
        <pc:spChg chg="add">
          <ac:chgData name="Florian Crobeddu" userId="e608ecad682946fa" providerId="LiveId" clId="{E1C92792-F84A-451B-9558-3AA1EBA821E1}" dt="2025-04-07T16:18:52.249" v="925" actId="26606"/>
          <ac:spMkLst>
            <pc:docMk/>
            <pc:sldMk cId="1965441160" sldId="288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18:53.813" v="927" actId="962"/>
          <ac:picMkLst>
            <pc:docMk/>
            <pc:sldMk cId="1965441160" sldId="288"/>
            <ac:picMk id="6" creationId="{490F9A7F-767C-1D30-FC40-5A7656B1EC7D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19:31.698" v="939" actId="14100"/>
        <pc:sldMkLst>
          <pc:docMk/>
          <pc:sldMk cId="4226196601" sldId="289"/>
        </pc:sldMkLst>
        <pc:spChg chg="del">
          <ac:chgData name="Florian Crobeddu" userId="e608ecad682946fa" providerId="LiveId" clId="{E1C92792-F84A-451B-9558-3AA1EBA821E1}" dt="2025-04-07T16:19:21.885" v="933" actId="478"/>
          <ac:spMkLst>
            <pc:docMk/>
            <pc:sldMk cId="4226196601" sldId="289"/>
            <ac:spMk id="2" creationId="{A72B7509-3966-A7FA-44EF-E07E2FDB737C}"/>
          </ac:spMkLst>
        </pc:spChg>
        <pc:spChg chg="del">
          <ac:chgData name="Florian Crobeddu" userId="e608ecad682946fa" providerId="LiveId" clId="{E1C92792-F84A-451B-9558-3AA1EBA821E1}" dt="2025-04-07T16:19:20.631" v="932" actId="478"/>
          <ac:spMkLst>
            <pc:docMk/>
            <pc:sldMk cId="4226196601" sldId="289"/>
            <ac:spMk id="3" creationId="{18A43A3B-1CBD-78B3-9639-2104574DD737}"/>
          </ac:spMkLst>
        </pc:spChg>
        <pc:spChg chg="mod ord">
          <ac:chgData name="Florian Crobeddu" userId="e608ecad682946fa" providerId="LiveId" clId="{E1C92792-F84A-451B-9558-3AA1EBA821E1}" dt="2025-04-07T16:19:25.912" v="935" actId="26606"/>
          <ac:spMkLst>
            <pc:docMk/>
            <pc:sldMk cId="4226196601" sldId="289"/>
            <ac:spMk id="4" creationId="{B527C408-5F5F-2C8B-1849-2EA665988B7C}"/>
          </ac:spMkLst>
        </pc:spChg>
        <pc:picChg chg="add mod">
          <ac:chgData name="Florian Crobeddu" userId="e608ecad682946fa" providerId="LiveId" clId="{E1C92792-F84A-451B-9558-3AA1EBA821E1}" dt="2025-04-07T16:19:31.698" v="939" actId="14100"/>
          <ac:picMkLst>
            <pc:docMk/>
            <pc:sldMk cId="4226196601" sldId="289"/>
            <ac:picMk id="6" creationId="{76FD4B93-51D3-AF6D-2E8A-9AFB0550F69B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8:20.261" v="1023" actId="962"/>
        <pc:sldMkLst>
          <pc:docMk/>
          <pc:sldMk cId="3008668296" sldId="290"/>
        </pc:sldMkLst>
        <pc:spChg chg="del">
          <ac:chgData name="Florian Crobeddu" userId="e608ecad682946fa" providerId="LiveId" clId="{E1C92792-F84A-451B-9558-3AA1EBA821E1}" dt="2025-04-07T16:28:14.866" v="1019" actId="478"/>
          <ac:spMkLst>
            <pc:docMk/>
            <pc:sldMk cId="3008668296" sldId="290"/>
            <ac:spMk id="2" creationId="{E76E8D0B-85A8-1455-1C59-6D7DDCFAE9A3}"/>
          </ac:spMkLst>
        </pc:spChg>
        <pc:spChg chg="del">
          <ac:chgData name="Florian Crobeddu" userId="e608ecad682946fa" providerId="LiveId" clId="{E1C92792-F84A-451B-9558-3AA1EBA821E1}" dt="2025-04-07T16:28:13.630" v="1018" actId="478"/>
          <ac:spMkLst>
            <pc:docMk/>
            <pc:sldMk cId="3008668296" sldId="290"/>
            <ac:spMk id="3" creationId="{9E3D9795-D28A-9903-5917-85EB484069EA}"/>
          </ac:spMkLst>
        </pc:spChg>
        <pc:spChg chg="mod ord">
          <ac:chgData name="Florian Crobeddu" userId="e608ecad682946fa" providerId="LiveId" clId="{E1C92792-F84A-451B-9558-3AA1EBA821E1}" dt="2025-04-07T16:28:18.458" v="1021" actId="26606"/>
          <ac:spMkLst>
            <pc:docMk/>
            <pc:sldMk cId="3008668296" sldId="290"/>
            <ac:spMk id="4" creationId="{5FF8E5F1-AC5D-923C-E271-1F8C6F74758F}"/>
          </ac:spMkLst>
        </pc:spChg>
        <pc:spChg chg="add">
          <ac:chgData name="Florian Crobeddu" userId="e608ecad682946fa" providerId="LiveId" clId="{E1C92792-F84A-451B-9558-3AA1EBA821E1}" dt="2025-04-07T16:28:18.458" v="1021" actId="26606"/>
          <ac:spMkLst>
            <pc:docMk/>
            <pc:sldMk cId="3008668296" sldId="290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8:20.261" v="1023" actId="962"/>
          <ac:picMkLst>
            <pc:docMk/>
            <pc:sldMk cId="3008668296" sldId="290"/>
            <ac:picMk id="6" creationId="{D242A12C-72B6-B537-82ED-739748DF8942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0:08.816" v="945" actId="962"/>
        <pc:sldMkLst>
          <pc:docMk/>
          <pc:sldMk cId="3465628688" sldId="291"/>
        </pc:sldMkLst>
        <pc:spChg chg="del">
          <ac:chgData name="Florian Crobeddu" userId="e608ecad682946fa" providerId="LiveId" clId="{E1C92792-F84A-451B-9558-3AA1EBA821E1}" dt="2025-04-07T16:19:50.984" v="941" actId="478"/>
          <ac:spMkLst>
            <pc:docMk/>
            <pc:sldMk cId="3465628688" sldId="291"/>
            <ac:spMk id="2" creationId="{22C7EBFE-FF93-1741-F519-4DB055F0425F}"/>
          </ac:spMkLst>
        </pc:spChg>
        <pc:spChg chg="del">
          <ac:chgData name="Florian Crobeddu" userId="e608ecad682946fa" providerId="LiveId" clId="{E1C92792-F84A-451B-9558-3AA1EBA821E1}" dt="2025-04-07T16:19:49.244" v="940" actId="478"/>
          <ac:spMkLst>
            <pc:docMk/>
            <pc:sldMk cId="3465628688" sldId="291"/>
            <ac:spMk id="3" creationId="{D1B30F9E-BE4A-A5D5-3864-AC3F878AF495}"/>
          </ac:spMkLst>
        </pc:spChg>
        <pc:spChg chg="mod ord">
          <ac:chgData name="Florian Crobeddu" userId="e608ecad682946fa" providerId="LiveId" clId="{E1C92792-F84A-451B-9558-3AA1EBA821E1}" dt="2025-04-07T16:20:07.279" v="943" actId="26606"/>
          <ac:spMkLst>
            <pc:docMk/>
            <pc:sldMk cId="3465628688" sldId="291"/>
            <ac:spMk id="4" creationId="{252185D1-07F7-555B-AD3B-81766E030886}"/>
          </ac:spMkLst>
        </pc:spChg>
        <pc:spChg chg="add">
          <ac:chgData name="Florian Crobeddu" userId="e608ecad682946fa" providerId="LiveId" clId="{E1C92792-F84A-451B-9558-3AA1EBA821E1}" dt="2025-04-07T16:20:07.279" v="943" actId="26606"/>
          <ac:spMkLst>
            <pc:docMk/>
            <pc:sldMk cId="3465628688" sldId="291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0:08.816" v="945" actId="962"/>
          <ac:picMkLst>
            <pc:docMk/>
            <pc:sldMk cId="3465628688" sldId="291"/>
            <ac:picMk id="6" creationId="{2A86E21D-0C78-CF54-9518-256B6D911DC5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0:42.410" v="955" actId="14100"/>
        <pc:sldMkLst>
          <pc:docMk/>
          <pc:sldMk cId="982048973" sldId="292"/>
        </pc:sldMkLst>
        <pc:spChg chg="del">
          <ac:chgData name="Florian Crobeddu" userId="e608ecad682946fa" providerId="LiveId" clId="{E1C92792-F84A-451B-9558-3AA1EBA821E1}" dt="2025-04-07T16:20:31.679" v="947" actId="478"/>
          <ac:spMkLst>
            <pc:docMk/>
            <pc:sldMk cId="982048973" sldId="292"/>
            <ac:spMk id="2" creationId="{00CB6F24-51E4-C532-7775-FD92864FEEF8}"/>
          </ac:spMkLst>
        </pc:spChg>
        <pc:spChg chg="del">
          <ac:chgData name="Florian Crobeddu" userId="e608ecad682946fa" providerId="LiveId" clId="{E1C92792-F84A-451B-9558-3AA1EBA821E1}" dt="2025-04-07T16:20:29.439" v="946" actId="478"/>
          <ac:spMkLst>
            <pc:docMk/>
            <pc:sldMk cId="982048973" sldId="292"/>
            <ac:spMk id="3" creationId="{7EBE7DB2-4C5F-9CB9-BEFD-F79567CCE216}"/>
          </ac:spMkLst>
        </pc:spChg>
        <pc:spChg chg="mod ord">
          <ac:chgData name="Florian Crobeddu" userId="e608ecad682946fa" providerId="LiveId" clId="{E1C92792-F84A-451B-9558-3AA1EBA821E1}" dt="2025-04-07T16:20:35.531" v="951" actId="26606"/>
          <ac:spMkLst>
            <pc:docMk/>
            <pc:sldMk cId="982048973" sldId="292"/>
            <ac:spMk id="4" creationId="{8B25472B-0231-28D3-7E56-2009851C7798}"/>
          </ac:spMkLst>
        </pc:spChg>
        <pc:spChg chg="add del">
          <ac:chgData name="Florian Crobeddu" userId="e608ecad682946fa" providerId="LiveId" clId="{E1C92792-F84A-451B-9558-3AA1EBA821E1}" dt="2025-04-07T16:20:35.531" v="950" actId="26606"/>
          <ac:spMkLst>
            <pc:docMk/>
            <pc:sldMk cId="982048973" sldId="292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0:42.410" v="955" actId="14100"/>
          <ac:picMkLst>
            <pc:docMk/>
            <pc:sldMk cId="982048973" sldId="292"/>
            <ac:picMk id="6" creationId="{8022EF7C-C540-54A2-C7A9-22AA9A1AF58D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1:29.402" v="961" actId="962"/>
        <pc:sldMkLst>
          <pc:docMk/>
          <pc:sldMk cId="2159685455" sldId="293"/>
        </pc:sldMkLst>
        <pc:spChg chg="del">
          <ac:chgData name="Florian Crobeddu" userId="e608ecad682946fa" providerId="LiveId" clId="{E1C92792-F84A-451B-9558-3AA1EBA821E1}" dt="2025-04-07T16:21:00.261" v="957" actId="478"/>
          <ac:spMkLst>
            <pc:docMk/>
            <pc:sldMk cId="2159685455" sldId="293"/>
            <ac:spMk id="2" creationId="{952CF0D0-FABF-D092-F849-7FE6F6D0E5E6}"/>
          </ac:spMkLst>
        </pc:spChg>
        <pc:spChg chg="del">
          <ac:chgData name="Florian Crobeddu" userId="e608ecad682946fa" providerId="LiveId" clId="{E1C92792-F84A-451B-9558-3AA1EBA821E1}" dt="2025-04-07T16:20:58.899" v="956" actId="478"/>
          <ac:spMkLst>
            <pc:docMk/>
            <pc:sldMk cId="2159685455" sldId="293"/>
            <ac:spMk id="3" creationId="{47B7DB08-D80A-5847-A75B-3E7F4C541AEE}"/>
          </ac:spMkLst>
        </pc:spChg>
        <pc:spChg chg="mod ord">
          <ac:chgData name="Florian Crobeddu" userId="e608ecad682946fa" providerId="LiveId" clId="{E1C92792-F84A-451B-9558-3AA1EBA821E1}" dt="2025-04-07T16:21:28.092" v="959" actId="26606"/>
          <ac:spMkLst>
            <pc:docMk/>
            <pc:sldMk cId="2159685455" sldId="293"/>
            <ac:spMk id="4" creationId="{BFEE1F87-39AF-69AB-7740-F4E9B938945B}"/>
          </ac:spMkLst>
        </pc:spChg>
        <pc:spChg chg="add">
          <ac:chgData name="Florian Crobeddu" userId="e608ecad682946fa" providerId="LiveId" clId="{E1C92792-F84A-451B-9558-3AA1EBA821E1}" dt="2025-04-07T16:21:28.092" v="959" actId="26606"/>
          <ac:spMkLst>
            <pc:docMk/>
            <pc:sldMk cId="2159685455" sldId="293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1:29.402" v="961" actId="962"/>
          <ac:picMkLst>
            <pc:docMk/>
            <pc:sldMk cId="2159685455" sldId="293"/>
            <ac:picMk id="6" creationId="{FB44797E-6964-4957-B919-360F7063C428}"/>
          </ac:picMkLst>
        </pc:picChg>
      </pc:sldChg>
      <pc:sldChg chg="addSp delSp modSp new mod setBg modAnim">
        <pc:chgData name="Florian Crobeddu" userId="e608ecad682946fa" providerId="LiveId" clId="{E1C92792-F84A-451B-9558-3AA1EBA821E1}" dt="2025-04-07T16:27:53.632" v="1013"/>
        <pc:sldMkLst>
          <pc:docMk/>
          <pc:sldMk cId="2843340706" sldId="294"/>
        </pc:sldMkLst>
        <pc:spChg chg="del">
          <ac:chgData name="Florian Crobeddu" userId="e608ecad682946fa" providerId="LiveId" clId="{E1C92792-F84A-451B-9558-3AA1EBA821E1}" dt="2025-04-07T16:26:23.296" v="963" actId="478"/>
          <ac:spMkLst>
            <pc:docMk/>
            <pc:sldMk cId="2843340706" sldId="294"/>
            <ac:spMk id="2" creationId="{1AC87D69-6A91-6358-279C-101990AEFF87}"/>
          </ac:spMkLst>
        </pc:spChg>
        <pc:spChg chg="del">
          <ac:chgData name="Florian Crobeddu" userId="e608ecad682946fa" providerId="LiveId" clId="{E1C92792-F84A-451B-9558-3AA1EBA821E1}" dt="2025-04-07T16:26:20.876" v="962" actId="478"/>
          <ac:spMkLst>
            <pc:docMk/>
            <pc:sldMk cId="2843340706" sldId="294"/>
            <ac:spMk id="3" creationId="{C86DB944-215B-E0DA-3CFA-51D9AF569032}"/>
          </ac:spMkLst>
        </pc:spChg>
        <pc:spChg chg="mod ord">
          <ac:chgData name="Florian Crobeddu" userId="e608ecad682946fa" providerId="LiveId" clId="{E1C92792-F84A-451B-9558-3AA1EBA821E1}" dt="2025-04-07T16:27:44.978" v="1009" actId="26606"/>
          <ac:spMkLst>
            <pc:docMk/>
            <pc:sldMk cId="2843340706" sldId="294"/>
            <ac:spMk id="4" creationId="{8BED2AAF-CA95-E133-AFB6-8B1F2115B7C6}"/>
          </ac:spMkLst>
        </pc:spChg>
        <pc:picChg chg="add mod">
          <ac:chgData name="Florian Crobeddu" userId="e608ecad682946fa" providerId="LiveId" clId="{E1C92792-F84A-451B-9558-3AA1EBA821E1}" dt="2025-04-07T16:27:44.978" v="1009" actId="26606"/>
          <ac:picMkLst>
            <pc:docMk/>
            <pc:sldMk cId="2843340706" sldId="294"/>
            <ac:picMk id="6" creationId="{464017C8-725D-3833-C013-C253BBEE1579}"/>
          </ac:picMkLst>
        </pc:picChg>
        <pc:picChg chg="add mod">
          <ac:chgData name="Florian Crobeddu" userId="e608ecad682946fa" providerId="LiveId" clId="{E1C92792-F84A-451B-9558-3AA1EBA821E1}" dt="2025-04-07T16:27:49.660" v="1012" actId="1076"/>
          <ac:picMkLst>
            <pc:docMk/>
            <pc:sldMk cId="2843340706" sldId="294"/>
            <ac:picMk id="8" creationId="{8661C7A8-A329-CCE9-8899-76E849890CE7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8:47.124" v="1029" actId="962"/>
        <pc:sldMkLst>
          <pc:docMk/>
          <pc:sldMk cId="162387818" sldId="295"/>
        </pc:sldMkLst>
        <pc:spChg chg="del">
          <ac:chgData name="Florian Crobeddu" userId="e608ecad682946fa" providerId="LiveId" clId="{E1C92792-F84A-451B-9558-3AA1EBA821E1}" dt="2025-04-07T16:28:43.591" v="1025" actId="478"/>
          <ac:spMkLst>
            <pc:docMk/>
            <pc:sldMk cId="162387818" sldId="295"/>
            <ac:spMk id="2" creationId="{85B7D0B7-072C-36EC-6578-4FF7E9A96FF4}"/>
          </ac:spMkLst>
        </pc:spChg>
        <pc:spChg chg="del">
          <ac:chgData name="Florian Crobeddu" userId="e608ecad682946fa" providerId="LiveId" clId="{E1C92792-F84A-451B-9558-3AA1EBA821E1}" dt="2025-04-07T16:28:41.631" v="1024" actId="478"/>
          <ac:spMkLst>
            <pc:docMk/>
            <pc:sldMk cId="162387818" sldId="295"/>
            <ac:spMk id="3" creationId="{E418710F-9CCF-8D30-A7A4-52699DC36651}"/>
          </ac:spMkLst>
        </pc:spChg>
        <pc:spChg chg="mod ord">
          <ac:chgData name="Florian Crobeddu" userId="e608ecad682946fa" providerId="LiveId" clId="{E1C92792-F84A-451B-9558-3AA1EBA821E1}" dt="2025-04-07T16:28:45.860" v="1027" actId="26606"/>
          <ac:spMkLst>
            <pc:docMk/>
            <pc:sldMk cId="162387818" sldId="295"/>
            <ac:spMk id="4" creationId="{9BE9F3C6-3CB2-7CA4-469D-D5EB96AB7161}"/>
          </ac:spMkLst>
        </pc:spChg>
        <pc:spChg chg="add">
          <ac:chgData name="Florian Crobeddu" userId="e608ecad682946fa" providerId="LiveId" clId="{E1C92792-F84A-451B-9558-3AA1EBA821E1}" dt="2025-04-07T16:28:45.860" v="1027" actId="26606"/>
          <ac:spMkLst>
            <pc:docMk/>
            <pc:sldMk cId="162387818" sldId="295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8:47.124" v="1029" actId="962"/>
          <ac:picMkLst>
            <pc:docMk/>
            <pc:sldMk cId="162387818" sldId="295"/>
            <ac:picMk id="6" creationId="{27380635-A406-01EB-3BDD-BEC9742C5557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9:19.506" v="1039" actId="14100"/>
        <pc:sldMkLst>
          <pc:docMk/>
          <pc:sldMk cId="2899001208" sldId="296"/>
        </pc:sldMkLst>
        <pc:spChg chg="del">
          <ac:chgData name="Florian Crobeddu" userId="e608ecad682946fa" providerId="LiveId" clId="{E1C92792-F84A-451B-9558-3AA1EBA821E1}" dt="2025-04-07T16:29:09.119" v="1030" actId="478"/>
          <ac:spMkLst>
            <pc:docMk/>
            <pc:sldMk cId="2899001208" sldId="296"/>
            <ac:spMk id="2" creationId="{692C98AD-429E-4D95-7C3E-61FEF873AE52}"/>
          </ac:spMkLst>
        </pc:spChg>
        <pc:spChg chg="del">
          <ac:chgData name="Florian Crobeddu" userId="e608ecad682946fa" providerId="LiveId" clId="{E1C92792-F84A-451B-9558-3AA1EBA821E1}" dt="2025-04-07T16:29:10.334" v="1031" actId="478"/>
          <ac:spMkLst>
            <pc:docMk/>
            <pc:sldMk cId="2899001208" sldId="296"/>
            <ac:spMk id="3" creationId="{7D2A1C54-1CD9-4459-185A-69E42610E7B4}"/>
          </ac:spMkLst>
        </pc:spChg>
        <pc:spChg chg="mod ord">
          <ac:chgData name="Florian Crobeddu" userId="e608ecad682946fa" providerId="LiveId" clId="{E1C92792-F84A-451B-9558-3AA1EBA821E1}" dt="2025-04-07T16:29:13.436" v="1035" actId="26606"/>
          <ac:spMkLst>
            <pc:docMk/>
            <pc:sldMk cId="2899001208" sldId="296"/>
            <ac:spMk id="4" creationId="{276CFC27-ABCC-DC89-C50D-98BFA0BF8CB2}"/>
          </ac:spMkLst>
        </pc:spChg>
        <pc:spChg chg="add del">
          <ac:chgData name="Florian Crobeddu" userId="e608ecad682946fa" providerId="LiveId" clId="{E1C92792-F84A-451B-9558-3AA1EBA821E1}" dt="2025-04-07T16:29:13.430" v="1034" actId="26606"/>
          <ac:spMkLst>
            <pc:docMk/>
            <pc:sldMk cId="2899001208" sldId="296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9:19.506" v="1039" actId="14100"/>
          <ac:picMkLst>
            <pc:docMk/>
            <pc:sldMk cId="2899001208" sldId="296"/>
            <ac:picMk id="6" creationId="{06E568B4-0775-CD9D-3AD4-6083D0706351}"/>
          </ac:picMkLst>
        </pc:picChg>
      </pc:sldChg>
      <pc:sldChg chg="addSp delSp modSp new mod setBg">
        <pc:chgData name="Florian Crobeddu" userId="e608ecad682946fa" providerId="LiveId" clId="{E1C92792-F84A-451B-9558-3AA1EBA821E1}" dt="2025-04-07T16:29:48.238" v="1045" actId="962"/>
        <pc:sldMkLst>
          <pc:docMk/>
          <pc:sldMk cId="3968704782" sldId="297"/>
        </pc:sldMkLst>
        <pc:spChg chg="del">
          <ac:chgData name="Florian Crobeddu" userId="e608ecad682946fa" providerId="LiveId" clId="{E1C92792-F84A-451B-9558-3AA1EBA821E1}" dt="2025-04-07T16:29:42.904" v="1040" actId="478"/>
          <ac:spMkLst>
            <pc:docMk/>
            <pc:sldMk cId="3968704782" sldId="297"/>
            <ac:spMk id="2" creationId="{D3DA304B-CB0E-CA2D-D76B-402BB19A27AF}"/>
          </ac:spMkLst>
        </pc:spChg>
        <pc:spChg chg="del">
          <ac:chgData name="Florian Crobeddu" userId="e608ecad682946fa" providerId="LiveId" clId="{E1C92792-F84A-451B-9558-3AA1EBA821E1}" dt="2025-04-07T16:29:44.221" v="1041" actId="478"/>
          <ac:spMkLst>
            <pc:docMk/>
            <pc:sldMk cId="3968704782" sldId="297"/>
            <ac:spMk id="3" creationId="{511C5CD7-FD1C-FBF8-013F-50A1D9823A2E}"/>
          </ac:spMkLst>
        </pc:spChg>
        <pc:spChg chg="mod ord">
          <ac:chgData name="Florian Crobeddu" userId="e608ecad682946fa" providerId="LiveId" clId="{E1C92792-F84A-451B-9558-3AA1EBA821E1}" dt="2025-04-07T16:29:47.010" v="1043" actId="26606"/>
          <ac:spMkLst>
            <pc:docMk/>
            <pc:sldMk cId="3968704782" sldId="297"/>
            <ac:spMk id="4" creationId="{9FFD2676-4519-315B-37A4-587ADF76B3F9}"/>
          </ac:spMkLst>
        </pc:spChg>
        <pc:spChg chg="add">
          <ac:chgData name="Florian Crobeddu" userId="e608ecad682946fa" providerId="LiveId" clId="{E1C92792-F84A-451B-9558-3AA1EBA821E1}" dt="2025-04-07T16:29:47.010" v="1043" actId="26606"/>
          <ac:spMkLst>
            <pc:docMk/>
            <pc:sldMk cId="3968704782" sldId="297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29:48.238" v="1045" actId="962"/>
          <ac:picMkLst>
            <pc:docMk/>
            <pc:sldMk cId="3968704782" sldId="297"/>
            <ac:picMk id="6" creationId="{10180956-B03D-24DA-D264-7C66395B62B5}"/>
          </ac:picMkLst>
        </pc:picChg>
      </pc:sldChg>
      <pc:sldChg chg="new del">
        <pc:chgData name="Florian Crobeddu" userId="e608ecad682946fa" providerId="LiveId" clId="{E1C92792-F84A-451B-9558-3AA1EBA821E1}" dt="2025-04-07T17:01:32.848" v="1117" actId="47"/>
        <pc:sldMkLst>
          <pc:docMk/>
          <pc:sldMk cId="634275698" sldId="298"/>
        </pc:sldMkLst>
      </pc:sldChg>
      <pc:sldChg chg="addSp delSp modSp new del mod setBg">
        <pc:chgData name="Florian Crobeddu" userId="e608ecad682946fa" providerId="LiveId" clId="{E1C92792-F84A-451B-9558-3AA1EBA821E1}" dt="2025-04-07T17:20:29.007" v="1122" actId="47"/>
        <pc:sldMkLst>
          <pc:docMk/>
          <pc:sldMk cId="1101752900" sldId="299"/>
        </pc:sldMkLst>
        <pc:spChg chg="del">
          <ac:chgData name="Florian Crobeddu" userId="e608ecad682946fa" providerId="LiveId" clId="{E1C92792-F84A-451B-9558-3AA1EBA821E1}" dt="2025-04-07T16:30:21.286" v="1051" actId="478"/>
          <ac:spMkLst>
            <pc:docMk/>
            <pc:sldMk cId="1101752900" sldId="299"/>
            <ac:spMk id="2" creationId="{BD910882-8776-F329-9765-71A8866355A5}"/>
          </ac:spMkLst>
        </pc:spChg>
        <pc:spChg chg="del">
          <ac:chgData name="Florian Crobeddu" userId="e608ecad682946fa" providerId="LiveId" clId="{E1C92792-F84A-451B-9558-3AA1EBA821E1}" dt="2025-04-07T16:30:22.421" v="1052" actId="478"/>
          <ac:spMkLst>
            <pc:docMk/>
            <pc:sldMk cId="1101752900" sldId="299"/>
            <ac:spMk id="3" creationId="{BE8B4820-A9FB-0BED-91CF-071800AE93D1}"/>
          </ac:spMkLst>
        </pc:spChg>
        <pc:spChg chg="mod ord">
          <ac:chgData name="Florian Crobeddu" userId="e608ecad682946fa" providerId="LiveId" clId="{E1C92792-F84A-451B-9558-3AA1EBA821E1}" dt="2025-04-07T16:30:25.854" v="1054" actId="26606"/>
          <ac:spMkLst>
            <pc:docMk/>
            <pc:sldMk cId="1101752900" sldId="299"/>
            <ac:spMk id="4" creationId="{7D68EC8C-200F-D042-3AF7-F2659812C9F7}"/>
          </ac:spMkLst>
        </pc:spChg>
        <pc:spChg chg="add">
          <ac:chgData name="Florian Crobeddu" userId="e608ecad682946fa" providerId="LiveId" clId="{E1C92792-F84A-451B-9558-3AA1EBA821E1}" dt="2025-04-07T16:30:25.854" v="1054" actId="26606"/>
          <ac:spMkLst>
            <pc:docMk/>
            <pc:sldMk cId="1101752900" sldId="299"/>
            <ac:spMk id="11" creationId="{42A4FC2C-047E-45A5-965D-8E1E3BF09BC6}"/>
          </ac:spMkLst>
        </pc:spChg>
        <pc:picChg chg="add mod">
          <ac:chgData name="Florian Crobeddu" userId="e608ecad682946fa" providerId="LiveId" clId="{E1C92792-F84A-451B-9558-3AA1EBA821E1}" dt="2025-04-07T16:30:27.480" v="1056" actId="962"/>
          <ac:picMkLst>
            <pc:docMk/>
            <pc:sldMk cId="1101752900" sldId="299"/>
            <ac:picMk id="6" creationId="{5728D3D6-7D41-C952-6479-58B1C961E2E5}"/>
          </ac:picMkLst>
        </pc:picChg>
      </pc:sldChg>
      <pc:sldChg chg="addSp delSp modSp new del mod setBg">
        <pc:chgData name="Florian Crobeddu" userId="e608ecad682946fa" providerId="LiveId" clId="{E1C92792-F84A-451B-9558-3AA1EBA821E1}" dt="2025-04-07T17:20:34.736" v="1123" actId="47"/>
        <pc:sldMkLst>
          <pc:docMk/>
          <pc:sldMk cId="743998855" sldId="300"/>
        </pc:sldMkLst>
        <pc:spChg chg="del">
          <ac:chgData name="Florian Crobeddu" userId="e608ecad682946fa" providerId="LiveId" clId="{E1C92792-F84A-451B-9558-3AA1EBA821E1}" dt="2025-04-07T16:31:13.888" v="1058" actId="478"/>
          <ac:spMkLst>
            <pc:docMk/>
            <pc:sldMk cId="743998855" sldId="300"/>
            <ac:spMk id="2" creationId="{1E572C14-DEFD-A2F8-0422-27F0D682F5CF}"/>
          </ac:spMkLst>
        </pc:spChg>
        <pc:spChg chg="del">
          <ac:chgData name="Florian Crobeddu" userId="e608ecad682946fa" providerId="LiveId" clId="{E1C92792-F84A-451B-9558-3AA1EBA821E1}" dt="2025-04-07T16:31:12.622" v="1057" actId="478"/>
          <ac:spMkLst>
            <pc:docMk/>
            <pc:sldMk cId="743998855" sldId="300"/>
            <ac:spMk id="3" creationId="{8ACDE674-A468-790C-9E1F-9889CEC5EEF5}"/>
          </ac:spMkLst>
        </pc:spChg>
        <pc:spChg chg="mod ord">
          <ac:chgData name="Florian Crobeddu" userId="e608ecad682946fa" providerId="LiveId" clId="{E1C92792-F84A-451B-9558-3AA1EBA821E1}" dt="2025-04-07T16:31:17.871" v="1060" actId="26606"/>
          <ac:spMkLst>
            <pc:docMk/>
            <pc:sldMk cId="743998855" sldId="300"/>
            <ac:spMk id="4" creationId="{B73719D3-E057-E802-88EE-3335F76C5F7D}"/>
          </ac:spMkLst>
        </pc:spChg>
        <pc:picChg chg="add mod">
          <ac:chgData name="Florian Crobeddu" userId="e608ecad682946fa" providerId="LiveId" clId="{E1C92792-F84A-451B-9558-3AA1EBA821E1}" dt="2025-04-07T16:31:26.439" v="1064" actId="14100"/>
          <ac:picMkLst>
            <pc:docMk/>
            <pc:sldMk cId="743998855" sldId="300"/>
            <ac:picMk id="6" creationId="{16DA5650-DDC4-1E00-7FA3-06C31ADE1F29}"/>
          </ac:picMkLst>
        </pc:picChg>
      </pc:sldChg>
      <pc:sldChg chg="new del">
        <pc:chgData name="Florian Crobeddu" userId="e608ecad682946fa" providerId="LiveId" clId="{E1C92792-F84A-451B-9558-3AA1EBA821E1}" dt="2025-04-07T17:01:30.791" v="1114" actId="47"/>
        <pc:sldMkLst>
          <pc:docMk/>
          <pc:sldMk cId="1608115414" sldId="301"/>
        </pc:sldMkLst>
      </pc:sldChg>
      <pc:sldChg chg="new del">
        <pc:chgData name="Florian Crobeddu" userId="e608ecad682946fa" providerId="LiveId" clId="{E1C92792-F84A-451B-9558-3AA1EBA821E1}" dt="2025-04-07T17:01:31.493" v="1115" actId="47"/>
        <pc:sldMkLst>
          <pc:docMk/>
          <pc:sldMk cId="3335004374" sldId="302"/>
        </pc:sldMkLst>
      </pc:sldChg>
      <pc:sldChg chg="new del">
        <pc:chgData name="Florian Crobeddu" userId="e608ecad682946fa" providerId="LiveId" clId="{E1C92792-F84A-451B-9558-3AA1EBA821E1}" dt="2025-04-07T17:01:32.335" v="1116" actId="47"/>
        <pc:sldMkLst>
          <pc:docMk/>
          <pc:sldMk cId="354685761" sldId="303"/>
        </pc:sldMkLst>
      </pc:sldChg>
      <pc:sldChg chg="addSp delSp modSp new mod setBg">
        <pc:chgData name="Florian Crobeddu" userId="e608ecad682946fa" providerId="LiveId" clId="{E1C92792-F84A-451B-9558-3AA1EBA821E1}" dt="2025-04-07T16:40:52.516" v="1110" actId="14100"/>
        <pc:sldMkLst>
          <pc:docMk/>
          <pc:sldMk cId="3194104119" sldId="304"/>
        </pc:sldMkLst>
        <pc:spChg chg="del">
          <ac:chgData name="Florian Crobeddu" userId="e608ecad682946fa" providerId="LiveId" clId="{E1C92792-F84A-451B-9558-3AA1EBA821E1}" dt="2025-04-07T16:39:57.372" v="1102" actId="478"/>
          <ac:spMkLst>
            <pc:docMk/>
            <pc:sldMk cId="3194104119" sldId="304"/>
            <ac:spMk id="2" creationId="{7F24A01E-4A47-2F34-42A5-EF074A681427}"/>
          </ac:spMkLst>
        </pc:spChg>
        <pc:spChg chg="del mod">
          <ac:chgData name="Florian Crobeddu" userId="e608ecad682946fa" providerId="LiveId" clId="{E1C92792-F84A-451B-9558-3AA1EBA821E1}" dt="2025-04-07T16:39:59.700" v="1104" actId="478"/>
          <ac:spMkLst>
            <pc:docMk/>
            <pc:sldMk cId="3194104119" sldId="304"/>
            <ac:spMk id="3" creationId="{2EBC6D60-82CF-6907-6FBD-50032C75B512}"/>
          </ac:spMkLst>
        </pc:spChg>
        <pc:spChg chg="mo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4" creationId="{676D6EE4-3D96-EE0A-22D7-309C09E29C94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11" creationId="{F3060C83-F051-4F0E-ABAD-AA0DFC48B218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13" creationId="{83C98ABE-055B-441F-B07E-44F97F083C39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15" creationId="{29FDB030-9B49-4CED-8CCD-4D99382388AC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17" creationId="{3783CA14-24A1-485C-8B30-D6A5D87987AD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19" creationId="{9A97C86A-04D6-40F7-AE84-31AB43E6A846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21" creationId="{FF9F2414-84E8-453E-B1F3-389FDE8192D9}"/>
          </ac:spMkLst>
        </pc:spChg>
        <pc:spChg chg="add">
          <ac:chgData name="Florian Crobeddu" userId="e608ecad682946fa" providerId="LiveId" clId="{E1C92792-F84A-451B-9558-3AA1EBA821E1}" dt="2025-04-07T16:40:45.808" v="1106" actId="26606"/>
          <ac:spMkLst>
            <pc:docMk/>
            <pc:sldMk cId="3194104119" sldId="304"/>
            <ac:spMk id="23" creationId="{3ECA69A1-7536-43AC-85EF-C7106179F5ED}"/>
          </ac:spMkLst>
        </pc:spChg>
        <pc:picChg chg="add mod">
          <ac:chgData name="Florian Crobeddu" userId="e608ecad682946fa" providerId="LiveId" clId="{E1C92792-F84A-451B-9558-3AA1EBA821E1}" dt="2025-04-07T16:40:52.516" v="1110" actId="14100"/>
          <ac:picMkLst>
            <pc:docMk/>
            <pc:sldMk cId="3194104119" sldId="304"/>
            <ac:picMk id="6" creationId="{B5A8B53B-9E21-95E4-87BE-6EB02A1E0FDA}"/>
          </ac:picMkLst>
        </pc:picChg>
      </pc:sldChg>
      <pc:sldChg chg="addSp delSp modSp add mod ord">
        <pc:chgData name="Florian Crobeddu" userId="e608ecad682946fa" providerId="LiveId" clId="{E1C92792-F84A-451B-9558-3AA1EBA821E1}" dt="2025-04-07T17:23:16.625" v="1365" actId="20577"/>
        <pc:sldMkLst>
          <pc:docMk/>
          <pc:sldMk cId="2471189423" sldId="305"/>
        </pc:sldMkLst>
        <pc:spChg chg="mod">
          <ac:chgData name="Florian Crobeddu" userId="e608ecad682946fa" providerId="LiveId" clId="{E1C92792-F84A-451B-9558-3AA1EBA821E1}" dt="2025-04-07T17:23:16.625" v="1365" actId="20577"/>
          <ac:spMkLst>
            <pc:docMk/>
            <pc:sldMk cId="2471189423" sldId="305"/>
            <ac:spMk id="3" creationId="{2A0B034C-1BBD-1D98-016C-0385E1FE3A75}"/>
          </ac:spMkLst>
        </pc:spChg>
        <pc:spChg chg="mod">
          <ac:chgData name="Florian Crobeddu" userId="e608ecad682946fa" providerId="LiveId" clId="{E1C92792-F84A-451B-9558-3AA1EBA821E1}" dt="2025-04-07T17:21:15.017" v="1150" actId="20577"/>
          <ac:spMkLst>
            <pc:docMk/>
            <pc:sldMk cId="2471189423" sldId="305"/>
            <ac:spMk id="4" creationId="{A7C336A4-7A12-6B43-DC98-107CB1CAD774}"/>
          </ac:spMkLst>
        </pc:spChg>
        <pc:picChg chg="add del mod">
          <ac:chgData name="Florian Crobeddu" userId="e608ecad682946fa" providerId="LiveId" clId="{E1C92792-F84A-451B-9558-3AA1EBA821E1}" dt="2025-04-07T17:21:24.054" v="1154" actId="478"/>
          <ac:picMkLst>
            <pc:docMk/>
            <pc:sldMk cId="2471189423" sldId="305"/>
            <ac:picMk id="5" creationId="{85A1C6BE-C47E-6FC4-16F3-971CEC0CFCC3}"/>
          </ac:picMkLst>
        </pc:picChg>
      </pc:sldChg>
    </pc:docChg>
  </pc:docChgLst>
  <pc:docChgLst>
    <pc:chgData name="CROBEDDU Florian" userId="42c1470a-93e5-40b4-8b35-af5712bd6567" providerId="ADAL" clId="{1E89DED2-28CD-4008-BBE2-60B88AD729D7}"/>
    <pc:docChg chg="undo custSel addSld delSld modSld sldOrd">
      <pc:chgData name="CROBEDDU Florian" userId="42c1470a-93e5-40b4-8b35-af5712bd6567" providerId="ADAL" clId="{1E89DED2-28CD-4008-BBE2-60B88AD729D7}" dt="2024-04-23T11:46:55.262" v="9567" actId="20577"/>
      <pc:docMkLst>
        <pc:docMk/>
      </pc:docMkLst>
      <pc:sldChg chg="modSp mod">
        <pc:chgData name="CROBEDDU Florian" userId="42c1470a-93e5-40b4-8b35-af5712bd6567" providerId="ADAL" clId="{1E89DED2-28CD-4008-BBE2-60B88AD729D7}" dt="2024-04-23T10:50:07.103" v="9229"/>
        <pc:sldMkLst>
          <pc:docMk/>
          <pc:sldMk cId="352708232" sldId="256"/>
        </pc:sldMkLst>
      </pc:sldChg>
      <pc:sldChg chg="modSp mod modTransition modAnim">
        <pc:chgData name="CROBEDDU Florian" userId="42c1470a-93e5-40b4-8b35-af5712bd6567" providerId="ADAL" clId="{1E89DED2-28CD-4008-BBE2-60B88AD729D7}" dt="2024-04-23T11:39:16.614" v="9537"/>
        <pc:sldMkLst>
          <pc:docMk/>
          <pc:sldMk cId="642903839" sldId="257"/>
        </pc:sldMkLst>
      </pc:sldChg>
      <pc:sldChg chg="modSp mod modTransition modAnim">
        <pc:chgData name="CROBEDDU Florian" userId="42c1470a-93e5-40b4-8b35-af5712bd6567" providerId="ADAL" clId="{1E89DED2-28CD-4008-BBE2-60B88AD729D7}" dt="2024-04-23T11:46:55.262" v="9567" actId="20577"/>
        <pc:sldMkLst>
          <pc:docMk/>
          <pc:sldMk cId="2770960290" sldId="259"/>
        </pc:sldMkLst>
      </pc:sldChg>
      <pc:sldChg chg="modSp add mod modTransition modAnim">
        <pc:chgData name="CROBEDDU Florian" userId="42c1470a-93e5-40b4-8b35-af5712bd6567" providerId="ADAL" clId="{1E89DED2-28CD-4008-BBE2-60B88AD729D7}" dt="2024-04-23T11:39:31.165" v="9539"/>
        <pc:sldMkLst>
          <pc:docMk/>
          <pc:sldMk cId="502093823" sldId="260"/>
        </pc:sldMkLst>
      </pc:sldChg>
      <pc:sldChg chg="modSp add mod">
        <pc:chgData name="CROBEDDU Florian" userId="42c1470a-93e5-40b4-8b35-af5712bd6567" providerId="ADAL" clId="{1E89DED2-28CD-4008-BBE2-60B88AD729D7}" dt="2024-04-22T09:42:30" v="225" actId="20577"/>
        <pc:sldMkLst>
          <pc:docMk/>
          <pc:sldMk cId="2801237918" sldId="261"/>
        </pc:sldMkLst>
      </pc:sldChg>
      <pc:sldChg chg="modSp add mod modTransition modAnim">
        <pc:chgData name="CROBEDDU Florian" userId="42c1470a-93e5-40b4-8b35-af5712bd6567" providerId="ADAL" clId="{1E89DED2-28CD-4008-BBE2-60B88AD729D7}" dt="2024-04-23T11:40:29.986" v="9553"/>
        <pc:sldMkLst>
          <pc:docMk/>
          <pc:sldMk cId="590829109" sldId="262"/>
        </pc:sldMkLst>
      </pc:sldChg>
      <pc:sldChg chg="addSp modSp add mod modTransition modAnim">
        <pc:chgData name="CROBEDDU Florian" userId="42c1470a-93e5-40b4-8b35-af5712bd6567" providerId="ADAL" clId="{1E89DED2-28CD-4008-BBE2-60B88AD729D7}" dt="2024-04-23T11:40:35.704" v="9554"/>
        <pc:sldMkLst>
          <pc:docMk/>
          <pc:sldMk cId="1782002609" sldId="263"/>
        </pc:sldMkLst>
      </pc:sldChg>
      <pc:sldChg chg="modSp add mod modTransition modAnim">
        <pc:chgData name="CROBEDDU Florian" userId="42c1470a-93e5-40b4-8b35-af5712bd6567" providerId="ADAL" clId="{1E89DED2-28CD-4008-BBE2-60B88AD729D7}" dt="2024-04-23T11:42:00.348" v="9564" actId="20577"/>
        <pc:sldMkLst>
          <pc:docMk/>
          <pc:sldMk cId="959735621" sldId="264"/>
        </pc:sldMkLst>
      </pc:sldChg>
      <pc:sldChg chg="modSp add mod modTransition">
        <pc:chgData name="CROBEDDU Florian" userId="42c1470a-93e5-40b4-8b35-af5712bd6567" providerId="ADAL" clId="{1E89DED2-28CD-4008-BBE2-60B88AD729D7}" dt="2024-04-23T11:41:09.758" v="9557" actId="790"/>
        <pc:sldMkLst>
          <pc:docMk/>
          <pc:sldMk cId="1670296971" sldId="265"/>
        </pc:sldMkLst>
      </pc:sldChg>
      <pc:sldChg chg="addSp delSp modSp add mod ord modTransition modAnim">
        <pc:chgData name="CROBEDDU Florian" userId="42c1470a-93e5-40b4-8b35-af5712bd6567" providerId="ADAL" clId="{1E89DED2-28CD-4008-BBE2-60B88AD729D7}" dt="2024-04-23T11:39:50.444" v="9544"/>
        <pc:sldMkLst>
          <pc:docMk/>
          <pc:sldMk cId="1491021088" sldId="268"/>
        </pc:sldMkLst>
      </pc:sldChg>
      <pc:sldChg chg="add del">
        <pc:chgData name="CROBEDDU Florian" userId="42c1470a-93e5-40b4-8b35-af5712bd6567" providerId="ADAL" clId="{1E89DED2-28CD-4008-BBE2-60B88AD729D7}" dt="2024-04-22T10:31:50.097" v="1166" actId="2696"/>
        <pc:sldMkLst>
          <pc:docMk/>
          <pc:sldMk cId="2835496311" sldId="268"/>
        </pc:sldMkLst>
      </pc:sldChg>
      <pc:sldChg chg="modSp mod modTransition modAnim">
        <pc:chgData name="CROBEDDU Florian" userId="42c1470a-93e5-40b4-8b35-af5712bd6567" providerId="ADAL" clId="{1E89DED2-28CD-4008-BBE2-60B88AD729D7}" dt="2024-04-23T11:39:35.482" v="9540"/>
        <pc:sldMkLst>
          <pc:docMk/>
          <pc:sldMk cId="1494718765" sldId="269"/>
        </pc:sldMkLst>
      </pc:sldChg>
      <pc:sldChg chg="addSp delSp modSp add mod modTransition modAnim">
        <pc:chgData name="CROBEDDU Florian" userId="42c1470a-93e5-40b4-8b35-af5712bd6567" providerId="ADAL" clId="{1E89DED2-28CD-4008-BBE2-60B88AD729D7}" dt="2024-04-23T11:39:10.018" v="9536"/>
        <pc:sldMkLst>
          <pc:docMk/>
          <pc:sldMk cId="969016900" sldId="270"/>
        </pc:sldMkLst>
      </pc:sldChg>
      <pc:sldChg chg="addSp delSp modSp add mod modTransition">
        <pc:chgData name="CROBEDDU Florian" userId="42c1470a-93e5-40b4-8b35-af5712bd6567" providerId="ADAL" clId="{1E89DED2-28CD-4008-BBE2-60B88AD729D7}" dt="2024-04-23T10:59:59.672" v="9524"/>
        <pc:sldMkLst>
          <pc:docMk/>
          <pc:sldMk cId="1278104054" sldId="271"/>
        </pc:sldMkLst>
      </pc:sldChg>
      <pc:sldChg chg="modSp mod modTransition">
        <pc:chgData name="CROBEDDU Florian" userId="42c1470a-93e5-40b4-8b35-af5712bd6567" providerId="ADAL" clId="{1E89DED2-28CD-4008-BBE2-60B88AD729D7}" dt="2024-04-23T10:59:59.672" v="9524"/>
        <pc:sldMkLst>
          <pc:docMk/>
          <pc:sldMk cId="2734018311" sldId="272"/>
        </pc:sldMkLst>
      </pc:sldChg>
      <pc:sldChg chg="addSp delSp modSp add mod modTransition modAnim">
        <pc:chgData name="CROBEDDU Florian" userId="42c1470a-93e5-40b4-8b35-af5712bd6567" providerId="ADAL" clId="{1E89DED2-28CD-4008-BBE2-60B88AD729D7}" dt="2024-04-23T10:59:59.672" v="9524"/>
        <pc:sldMkLst>
          <pc:docMk/>
          <pc:sldMk cId="1680156301" sldId="273"/>
        </pc:sldMkLst>
      </pc:sldChg>
      <pc:sldChg chg="delSp modSp add mod modTransition modAnim">
        <pc:chgData name="CROBEDDU Florian" userId="42c1470a-93e5-40b4-8b35-af5712bd6567" providerId="ADAL" clId="{1E89DED2-28CD-4008-BBE2-60B88AD729D7}" dt="2024-04-23T11:41:52.251" v="9561" actId="20577"/>
        <pc:sldMkLst>
          <pc:docMk/>
          <pc:sldMk cId="3783549730" sldId="274"/>
        </pc:sldMkLst>
      </pc:sldChg>
      <pc:sldChg chg="modSp mod modTransition">
        <pc:chgData name="CROBEDDU Florian" userId="42c1470a-93e5-40b4-8b35-af5712bd6567" providerId="ADAL" clId="{1E89DED2-28CD-4008-BBE2-60B88AD729D7}" dt="2024-04-23T10:59:59.672" v="9524"/>
        <pc:sldMkLst>
          <pc:docMk/>
          <pc:sldMk cId="2004075837" sldId="275"/>
        </pc:sldMkLst>
      </pc:sldChg>
      <pc:sldChg chg="modSp mod modTransition">
        <pc:chgData name="CROBEDDU Florian" userId="42c1470a-93e5-40b4-8b35-af5712bd6567" providerId="ADAL" clId="{1E89DED2-28CD-4008-BBE2-60B88AD729D7}" dt="2024-04-23T10:59:59.672" v="9524"/>
        <pc:sldMkLst>
          <pc:docMk/>
          <pc:sldMk cId="2425604948" sldId="276"/>
        </pc:sldMkLst>
      </pc:sldChg>
      <pc:sldChg chg="modSp mod modTransition">
        <pc:chgData name="CROBEDDU Florian" userId="42c1470a-93e5-40b4-8b35-af5712bd6567" providerId="ADAL" clId="{1E89DED2-28CD-4008-BBE2-60B88AD729D7}" dt="2024-04-23T10:59:59.672" v="9524"/>
        <pc:sldMkLst>
          <pc:docMk/>
          <pc:sldMk cId="4282890802" sldId="277"/>
        </pc:sldMkLst>
      </pc:sldChg>
      <pc:sldChg chg="modSp mod modTransition modAnim">
        <pc:chgData name="CROBEDDU Florian" userId="42c1470a-93e5-40b4-8b35-af5712bd6567" providerId="ADAL" clId="{1E89DED2-28CD-4008-BBE2-60B88AD729D7}" dt="2024-04-23T11:40:08.085" v="9546"/>
        <pc:sldMkLst>
          <pc:docMk/>
          <pc:sldMk cId="3036975940" sldId="278"/>
        </pc:sldMkLst>
      </pc:sldChg>
      <pc:sldChg chg="modSp mod modTransition modAnim">
        <pc:chgData name="CROBEDDU Florian" userId="42c1470a-93e5-40b4-8b35-af5712bd6567" providerId="ADAL" clId="{1E89DED2-28CD-4008-BBE2-60B88AD729D7}" dt="2024-04-23T11:40:14.073" v="9548"/>
        <pc:sldMkLst>
          <pc:docMk/>
          <pc:sldMk cId="4178207136" sldId="279"/>
        </pc:sldMkLst>
      </pc:sldChg>
      <pc:sldChg chg="modSp mod modTransition modAnim">
        <pc:chgData name="CROBEDDU Florian" userId="42c1470a-93e5-40b4-8b35-af5712bd6567" providerId="ADAL" clId="{1E89DED2-28CD-4008-BBE2-60B88AD729D7}" dt="2024-04-23T11:40:21.063" v="9550"/>
        <pc:sldMkLst>
          <pc:docMk/>
          <pc:sldMk cId="2823215373" sldId="280"/>
        </pc:sldMkLst>
      </pc:sldChg>
      <pc:sldChg chg="modSp mod modTransition modAnim">
        <pc:chgData name="CROBEDDU Florian" userId="42c1470a-93e5-40b4-8b35-af5712bd6567" providerId="ADAL" clId="{1E89DED2-28CD-4008-BBE2-60B88AD729D7}" dt="2024-04-23T11:40:27.483" v="9552"/>
        <pc:sldMkLst>
          <pc:docMk/>
          <pc:sldMk cId="3817727259" sldId="281"/>
        </pc:sldMkLst>
      </pc:sldChg>
    </pc:docChg>
  </pc:docChgLst>
  <pc:docChgLst>
    <pc:chgData name="Cuvelier Léa" userId="b0e47eca-9550-4042-b515-9c347fd14306" providerId="ADAL" clId="{4718798C-5365-1F4C-9E3F-D378A1B8FA34}"/>
    <pc:docChg chg="custSel modSld">
      <pc:chgData name="Cuvelier Léa" userId="b0e47eca-9550-4042-b515-9c347fd14306" providerId="ADAL" clId="{4718798C-5365-1F4C-9E3F-D378A1B8FA34}" dt="2024-04-15T09:54:54.470" v="459" actId="20577"/>
      <pc:docMkLst>
        <pc:docMk/>
      </pc:docMkLst>
      <pc:sldChg chg="modSp">
        <pc:chgData name="Cuvelier Léa" userId="b0e47eca-9550-4042-b515-9c347fd14306" providerId="ADAL" clId="{4718798C-5365-1F4C-9E3F-D378A1B8FA34}" dt="2024-02-22T10:42:54.329" v="93" actId="20577"/>
        <pc:sldMkLst>
          <pc:docMk/>
          <pc:sldMk cId="642903839" sldId="257"/>
        </pc:sldMkLst>
      </pc:sldChg>
      <pc:sldChg chg="modSp mod">
        <pc:chgData name="Cuvelier Léa" userId="b0e47eca-9550-4042-b515-9c347fd14306" providerId="ADAL" clId="{4718798C-5365-1F4C-9E3F-D378A1B8FA34}" dt="2024-04-15T09:54:54.470" v="459" actId="20577"/>
        <pc:sldMkLst>
          <pc:docMk/>
          <pc:sldMk cId="1918459647" sldId="258"/>
        </pc:sldMkLst>
      </pc:sldChg>
      <pc:sldChg chg="modSp mod">
        <pc:chgData name="Cuvelier Léa" userId="b0e47eca-9550-4042-b515-9c347fd14306" providerId="ADAL" clId="{4718798C-5365-1F4C-9E3F-D378A1B8FA34}" dt="2024-04-15T09:53:03.726" v="419" actId="20577"/>
        <pc:sldMkLst>
          <pc:docMk/>
          <pc:sldMk cId="2770960290" sldId="259"/>
        </pc:sldMkLst>
      </pc:sldChg>
    </pc:docChg>
  </pc:docChgLst>
  <pc:docChgLst>
    <pc:chgData name="CUVELIER Léa" userId="b0e47eca-9550-4042-b515-9c347fd14306" providerId="ADAL" clId="{BD918C7A-04C9-854B-9930-4F3CC84252E8}"/>
    <pc:docChg chg="custSel modSld">
      <pc:chgData name="CUVELIER Léa" userId="b0e47eca-9550-4042-b515-9c347fd14306" providerId="ADAL" clId="{BD918C7A-04C9-854B-9930-4F3CC84252E8}" dt="2024-02-22T10:19:57.327" v="254" actId="20577"/>
      <pc:docMkLst>
        <pc:docMk/>
      </pc:docMkLst>
      <pc:sldChg chg="addSp delSp modSp mod delAnim modAnim">
        <pc:chgData name="CUVELIER Léa" userId="b0e47eca-9550-4042-b515-9c347fd14306" providerId="ADAL" clId="{BD918C7A-04C9-854B-9930-4F3CC84252E8}" dt="2024-02-22T10:19:57.327" v="254" actId="20577"/>
        <pc:sldMkLst>
          <pc:docMk/>
          <pc:sldMk cId="1918459647" sldId="258"/>
        </pc:sldMkLst>
      </pc:sldChg>
    </pc:docChg>
  </pc:docChgLst>
  <pc:docChgLst>
    <pc:chgData name="Florian Crobeddu" userId="e608ecad682946fa" providerId="LiveId" clId="{C8FDA2FA-BF7D-43C5-9266-CD14CB23308F}"/>
    <pc:docChg chg="custSel modSld">
      <pc:chgData name="Florian Crobeddu" userId="e608ecad682946fa" providerId="LiveId" clId="{C8FDA2FA-BF7D-43C5-9266-CD14CB23308F}" dt="2023-12-26T14:42:55.880" v="63" actId="14100"/>
      <pc:docMkLst>
        <pc:docMk/>
      </pc:docMkLst>
      <pc:sldChg chg="modSp mod">
        <pc:chgData name="Florian Crobeddu" userId="e608ecad682946fa" providerId="LiveId" clId="{C8FDA2FA-BF7D-43C5-9266-CD14CB23308F}" dt="2023-10-16T08:05:13.923" v="57" actId="20577"/>
        <pc:sldMkLst>
          <pc:docMk/>
          <pc:sldMk cId="1918459647" sldId="258"/>
        </pc:sldMkLst>
      </pc:sldChg>
      <pc:sldChg chg="modSp mod">
        <pc:chgData name="Florian Crobeddu" userId="e608ecad682946fa" providerId="LiveId" clId="{C8FDA2FA-BF7D-43C5-9266-CD14CB23308F}" dt="2023-10-11T14:14:44.792" v="20" actId="1076"/>
        <pc:sldMkLst>
          <pc:docMk/>
          <pc:sldMk cId="47187897" sldId="341"/>
        </pc:sldMkLst>
      </pc:sldChg>
      <pc:sldChg chg="modSp mod">
        <pc:chgData name="Florian Crobeddu" userId="e608ecad682946fa" providerId="LiveId" clId="{C8FDA2FA-BF7D-43C5-9266-CD14CB23308F}" dt="2023-12-26T14:22:45.286" v="60" actId="14100"/>
        <pc:sldMkLst>
          <pc:docMk/>
          <pc:sldMk cId="3572161438" sldId="363"/>
        </pc:sldMkLst>
      </pc:sldChg>
      <pc:sldChg chg="modSp mod">
        <pc:chgData name="Florian Crobeddu" userId="e608ecad682946fa" providerId="LiveId" clId="{C8FDA2FA-BF7D-43C5-9266-CD14CB23308F}" dt="2023-10-15T17:48:53.133" v="31" actId="20577"/>
        <pc:sldMkLst>
          <pc:docMk/>
          <pc:sldMk cId="4223119360" sldId="366"/>
        </pc:sldMkLst>
      </pc:sldChg>
      <pc:sldChg chg="modSp mod">
        <pc:chgData name="Florian Crobeddu" userId="e608ecad682946fa" providerId="LiveId" clId="{C8FDA2FA-BF7D-43C5-9266-CD14CB23308F}" dt="2023-10-15T17:49:00.977" v="45" actId="313"/>
        <pc:sldMkLst>
          <pc:docMk/>
          <pc:sldMk cId="2542422690" sldId="367"/>
        </pc:sldMkLst>
      </pc:sldChg>
      <pc:sldChg chg="modSp mod">
        <pc:chgData name="Florian Crobeddu" userId="e608ecad682946fa" providerId="LiveId" clId="{C8FDA2FA-BF7D-43C5-9266-CD14CB23308F}" dt="2023-10-15T17:49:34.809" v="50" actId="20577"/>
        <pc:sldMkLst>
          <pc:docMk/>
          <pc:sldMk cId="1749870090" sldId="378"/>
        </pc:sldMkLst>
      </pc:sldChg>
      <pc:sldChg chg="modSp mod">
        <pc:chgData name="Florian Crobeddu" userId="e608ecad682946fa" providerId="LiveId" clId="{C8FDA2FA-BF7D-43C5-9266-CD14CB23308F}" dt="2023-10-15T17:49:38.632" v="55" actId="20577"/>
        <pc:sldMkLst>
          <pc:docMk/>
          <pc:sldMk cId="2657855377" sldId="379"/>
        </pc:sldMkLst>
      </pc:sldChg>
      <pc:sldChg chg="modSp mod">
        <pc:chgData name="Florian Crobeddu" userId="e608ecad682946fa" providerId="LiveId" clId="{C8FDA2FA-BF7D-43C5-9266-CD14CB23308F}" dt="2023-12-26T14:42:55.880" v="63" actId="14100"/>
        <pc:sldMkLst>
          <pc:docMk/>
          <pc:sldMk cId="759536554" sldId="404"/>
        </pc:sldMkLst>
      </pc:sldChg>
    </pc:docChg>
  </pc:docChgLst>
  <pc:docChgLst>
    <pc:chgData name="Florian Crobeddu" userId="e608ecad682946fa" providerId="LiveId" clId="{94965606-0B86-412B-8A10-B8C5B061D8F8}"/>
    <pc:docChg chg="custSel delSld modSld sldOrd">
      <pc:chgData name="Florian Crobeddu" userId="e608ecad682946fa" providerId="LiveId" clId="{94965606-0B86-412B-8A10-B8C5B061D8F8}" dt="2024-04-22T09:36:19.994" v="103" actId="20577"/>
      <pc:docMkLst>
        <pc:docMk/>
      </pc:docMkLst>
      <pc:sldChg chg="modSp mod">
        <pc:chgData name="Florian Crobeddu" userId="e608ecad682946fa" providerId="LiveId" clId="{94965606-0B86-412B-8A10-B8C5B061D8F8}" dt="2024-04-22T09:35:55.092" v="83" actId="14100"/>
        <pc:sldMkLst>
          <pc:docMk/>
          <pc:sldMk cId="352708232" sldId="256"/>
        </pc:sldMkLst>
      </pc:sldChg>
      <pc:sldChg chg="addSp delSp modSp mod ord">
        <pc:chgData name="Florian Crobeddu" userId="e608ecad682946fa" providerId="LiveId" clId="{94965606-0B86-412B-8A10-B8C5B061D8F8}" dt="2024-04-22T09:36:07.468" v="86" actId="1076"/>
        <pc:sldMkLst>
          <pc:docMk/>
          <pc:sldMk cId="642903839" sldId="257"/>
        </pc:sldMkLst>
      </pc:sldChg>
      <pc:sldChg chg="del">
        <pc:chgData name="Florian Crobeddu" userId="e608ecad682946fa" providerId="LiveId" clId="{94965606-0B86-412B-8A10-B8C5B061D8F8}" dt="2024-04-22T09:34:01.770" v="19" actId="47"/>
        <pc:sldMkLst>
          <pc:docMk/>
          <pc:sldMk cId="1918459647" sldId="258"/>
        </pc:sldMkLst>
      </pc:sldChg>
      <pc:sldChg chg="modSp mod">
        <pc:chgData name="Florian Crobeddu" userId="e608ecad682946fa" providerId="LiveId" clId="{94965606-0B86-412B-8A10-B8C5B061D8F8}" dt="2024-04-22T09:36:19.994" v="103" actId="20577"/>
        <pc:sldMkLst>
          <pc:docMk/>
          <pc:sldMk cId="2770960290" sldId="259"/>
        </pc:sldMkLst>
      </pc:sldChg>
      <pc:sldChg chg="delSp modSp del mod">
        <pc:chgData name="Florian Crobeddu" userId="e608ecad682946fa" providerId="LiveId" clId="{94965606-0B86-412B-8A10-B8C5B061D8F8}" dt="2024-04-22T09:34:22.861" v="34" actId="47"/>
        <pc:sldMkLst>
          <pc:docMk/>
          <pc:sldMk cId="4095673602" sldId="260"/>
        </pc:sldMkLst>
      </pc:sldChg>
      <pc:sldChg chg="del">
        <pc:chgData name="Florian Crobeddu" userId="e608ecad682946fa" providerId="LiveId" clId="{94965606-0B86-412B-8A10-B8C5B061D8F8}" dt="2024-04-22T09:33:49.162" v="14" actId="47"/>
        <pc:sldMkLst>
          <pc:docMk/>
          <pc:sldMk cId="1896176675" sldId="261"/>
        </pc:sldMkLst>
      </pc:sldChg>
      <pc:sldChg chg="del">
        <pc:chgData name="Florian Crobeddu" userId="e608ecad682946fa" providerId="LiveId" clId="{94965606-0B86-412B-8A10-B8C5B061D8F8}" dt="2024-04-22T09:33:48.280" v="13" actId="47"/>
        <pc:sldMkLst>
          <pc:docMk/>
          <pc:sldMk cId="375540725" sldId="262"/>
        </pc:sldMkLst>
      </pc:sldChg>
      <pc:sldChg chg="del">
        <pc:chgData name="Florian Crobeddu" userId="e608ecad682946fa" providerId="LiveId" clId="{94965606-0B86-412B-8A10-B8C5B061D8F8}" dt="2024-04-22T09:33:47.918" v="12" actId="47"/>
        <pc:sldMkLst>
          <pc:docMk/>
          <pc:sldMk cId="2098411005" sldId="263"/>
        </pc:sldMkLst>
      </pc:sldChg>
      <pc:sldChg chg="del">
        <pc:chgData name="Florian Crobeddu" userId="e608ecad682946fa" providerId="LiveId" clId="{94965606-0B86-412B-8A10-B8C5B061D8F8}" dt="2024-04-22T09:33:47.055" v="10" actId="47"/>
        <pc:sldMkLst>
          <pc:docMk/>
          <pc:sldMk cId="3074624640" sldId="264"/>
        </pc:sldMkLst>
      </pc:sldChg>
      <pc:sldChg chg="del">
        <pc:chgData name="Florian Crobeddu" userId="e608ecad682946fa" providerId="LiveId" clId="{94965606-0B86-412B-8A10-B8C5B061D8F8}" dt="2024-04-22T09:33:46.866" v="9" actId="47"/>
        <pc:sldMkLst>
          <pc:docMk/>
          <pc:sldMk cId="116242528" sldId="265"/>
        </pc:sldMkLst>
      </pc:sldChg>
      <pc:sldChg chg="del">
        <pc:chgData name="Florian Crobeddu" userId="e608ecad682946fa" providerId="LiveId" clId="{94965606-0B86-412B-8A10-B8C5B061D8F8}" dt="2024-04-22T09:33:47.478" v="11" actId="47"/>
        <pc:sldMkLst>
          <pc:docMk/>
          <pc:sldMk cId="1104099440" sldId="266"/>
        </pc:sldMkLst>
      </pc:sldChg>
      <pc:sldChg chg="del">
        <pc:chgData name="Florian Crobeddu" userId="e608ecad682946fa" providerId="LiveId" clId="{94965606-0B86-412B-8A10-B8C5B061D8F8}" dt="2024-04-22T09:33:46.222" v="7" actId="47"/>
        <pc:sldMkLst>
          <pc:docMk/>
          <pc:sldMk cId="123219164" sldId="271"/>
        </pc:sldMkLst>
      </pc:sldChg>
      <pc:sldChg chg="del">
        <pc:chgData name="Florian Crobeddu" userId="e608ecad682946fa" providerId="LiveId" clId="{94965606-0B86-412B-8A10-B8C5B061D8F8}" dt="2024-04-22T09:33:45.171" v="2" actId="47"/>
        <pc:sldMkLst>
          <pc:docMk/>
          <pc:sldMk cId="2596632028" sldId="272"/>
        </pc:sldMkLst>
      </pc:sldChg>
      <pc:sldChg chg="del">
        <pc:chgData name="Florian Crobeddu" userId="e608ecad682946fa" providerId="LiveId" clId="{94965606-0B86-412B-8A10-B8C5B061D8F8}" dt="2024-04-22T09:33:46.427" v="8" actId="47"/>
        <pc:sldMkLst>
          <pc:docMk/>
          <pc:sldMk cId="517849631" sldId="274"/>
        </pc:sldMkLst>
      </pc:sldChg>
      <pc:sldChg chg="del">
        <pc:chgData name="Florian Crobeddu" userId="e608ecad682946fa" providerId="LiveId" clId="{94965606-0B86-412B-8A10-B8C5B061D8F8}" dt="2024-04-22T09:33:44.495" v="0" actId="47"/>
        <pc:sldMkLst>
          <pc:docMk/>
          <pc:sldMk cId="708943631" sldId="276"/>
        </pc:sldMkLst>
      </pc:sldChg>
      <pc:sldChg chg="del">
        <pc:chgData name="Florian Crobeddu" userId="e608ecad682946fa" providerId="LiveId" clId="{94965606-0B86-412B-8A10-B8C5B061D8F8}" dt="2024-04-22T09:33:46.019" v="6" actId="47"/>
        <pc:sldMkLst>
          <pc:docMk/>
          <pc:sldMk cId="3318762030" sldId="277"/>
        </pc:sldMkLst>
      </pc:sldChg>
      <pc:sldChg chg="del">
        <pc:chgData name="Florian Crobeddu" userId="e608ecad682946fa" providerId="LiveId" clId="{94965606-0B86-412B-8A10-B8C5B061D8F8}" dt="2024-04-22T09:33:45.830" v="5" actId="47"/>
        <pc:sldMkLst>
          <pc:docMk/>
          <pc:sldMk cId="1048670466" sldId="278"/>
        </pc:sldMkLst>
      </pc:sldChg>
      <pc:sldChg chg="del">
        <pc:chgData name="Florian Crobeddu" userId="e608ecad682946fa" providerId="LiveId" clId="{94965606-0B86-412B-8A10-B8C5B061D8F8}" dt="2024-04-22T09:33:44.857" v="1" actId="47"/>
        <pc:sldMkLst>
          <pc:docMk/>
          <pc:sldMk cId="3351778863" sldId="279"/>
        </pc:sldMkLst>
      </pc:sldChg>
      <pc:sldChg chg="del">
        <pc:chgData name="Florian Crobeddu" userId="e608ecad682946fa" providerId="LiveId" clId="{94965606-0B86-412B-8A10-B8C5B061D8F8}" dt="2024-04-22T09:33:45.626" v="4" actId="47"/>
        <pc:sldMkLst>
          <pc:docMk/>
          <pc:sldMk cId="557566679" sldId="280"/>
        </pc:sldMkLst>
      </pc:sldChg>
      <pc:sldChg chg="del">
        <pc:chgData name="Florian Crobeddu" userId="e608ecad682946fa" providerId="LiveId" clId="{94965606-0B86-412B-8A10-B8C5B061D8F8}" dt="2024-04-22T09:33:45.418" v="3" actId="47"/>
        <pc:sldMkLst>
          <pc:docMk/>
          <pc:sldMk cId="1591078470" sldId="281"/>
        </pc:sldMkLst>
      </pc:sldChg>
    </pc:docChg>
  </pc:docChgLst>
  <pc:docChgLst>
    <pc:chgData name="Florian Crobeddu" userId="e608ecad682946fa" providerId="LiveId" clId="{810A2F6A-6E87-41FE-8398-FC3767CCD8F9}"/>
    <pc:docChg chg="custSel delSld modSld">
      <pc:chgData name="Florian Crobeddu" userId="e608ecad682946fa" providerId="LiveId" clId="{810A2F6A-6E87-41FE-8398-FC3767CCD8F9}" dt="2024-02-22T10:04:06.967" v="391" actId="20577"/>
      <pc:docMkLst>
        <pc:docMk/>
      </pc:docMkLst>
      <pc:sldChg chg="addSp modSp mod">
        <pc:chgData name="Florian Crobeddu" userId="e608ecad682946fa" providerId="LiveId" clId="{810A2F6A-6E87-41FE-8398-FC3767CCD8F9}" dt="2024-02-22T10:03:28.450" v="306" actId="20577"/>
        <pc:sldMkLst>
          <pc:docMk/>
          <pc:sldMk cId="352708232" sldId="256"/>
        </pc:sldMkLst>
      </pc:sldChg>
      <pc:sldChg chg="addSp modSp">
        <pc:chgData name="Florian Crobeddu" userId="e608ecad682946fa" providerId="LiveId" clId="{810A2F6A-6E87-41FE-8398-FC3767CCD8F9}" dt="2024-02-22T09:59:09.175" v="246"/>
        <pc:sldMkLst>
          <pc:docMk/>
          <pc:sldMk cId="642903839" sldId="257"/>
        </pc:sldMkLst>
      </pc:sldChg>
      <pc:sldChg chg="addSp modSp mod">
        <pc:chgData name="Florian Crobeddu" userId="e608ecad682946fa" providerId="LiveId" clId="{810A2F6A-6E87-41FE-8398-FC3767CCD8F9}" dt="2024-02-22T10:04:06.967" v="391" actId="20577"/>
        <pc:sldMkLst>
          <pc:docMk/>
          <pc:sldMk cId="1918459647" sldId="258"/>
        </pc:sldMkLst>
      </pc:sldChg>
      <pc:sldChg chg="del">
        <pc:chgData name="Florian Crobeddu" userId="e608ecad682946fa" providerId="LiveId" clId="{810A2F6A-6E87-41FE-8398-FC3767CCD8F9}" dt="2024-02-22T09:44:36.046" v="0" actId="47"/>
        <pc:sldMkLst>
          <pc:docMk/>
          <pc:sldMk cId="1353502148" sldId="262"/>
        </pc:sldMkLst>
      </pc:sldChg>
      <pc:sldChg chg="del">
        <pc:chgData name="Florian Crobeddu" userId="e608ecad682946fa" providerId="LiveId" clId="{810A2F6A-6E87-41FE-8398-FC3767CCD8F9}" dt="2024-02-22T09:44:36.515" v="1" actId="47"/>
        <pc:sldMkLst>
          <pc:docMk/>
          <pc:sldMk cId="1011824596" sldId="263"/>
        </pc:sldMkLst>
      </pc:sldChg>
      <pc:sldChg chg="del">
        <pc:chgData name="Florian Crobeddu" userId="e608ecad682946fa" providerId="LiveId" clId="{810A2F6A-6E87-41FE-8398-FC3767CCD8F9}" dt="2024-02-22T09:44:36.564" v="2" actId="47"/>
        <pc:sldMkLst>
          <pc:docMk/>
          <pc:sldMk cId="3098754631" sldId="267"/>
        </pc:sldMkLst>
      </pc:sldChg>
      <pc:sldChg chg="del">
        <pc:chgData name="Florian Crobeddu" userId="e608ecad682946fa" providerId="LiveId" clId="{810A2F6A-6E87-41FE-8398-FC3767CCD8F9}" dt="2024-02-22T09:44:36.724" v="5" actId="47"/>
        <pc:sldMkLst>
          <pc:docMk/>
          <pc:sldMk cId="2485921470" sldId="294"/>
        </pc:sldMkLst>
      </pc:sldChg>
      <pc:sldChg chg="del">
        <pc:chgData name="Florian Crobeddu" userId="e608ecad682946fa" providerId="LiveId" clId="{810A2F6A-6E87-41FE-8398-FC3767CCD8F9}" dt="2024-02-22T09:44:36.590" v="3" actId="47"/>
        <pc:sldMkLst>
          <pc:docMk/>
          <pc:sldMk cId="1729121827" sldId="295"/>
        </pc:sldMkLst>
      </pc:sldChg>
      <pc:sldChg chg="del">
        <pc:chgData name="Florian Crobeddu" userId="e608ecad682946fa" providerId="LiveId" clId="{810A2F6A-6E87-41FE-8398-FC3767CCD8F9}" dt="2024-02-22T09:44:36.610" v="4" actId="47"/>
        <pc:sldMkLst>
          <pc:docMk/>
          <pc:sldMk cId="1170925218" sldId="296"/>
        </pc:sldMkLst>
      </pc:sldChg>
      <pc:sldChg chg="del">
        <pc:chgData name="Florian Crobeddu" userId="e608ecad682946fa" providerId="LiveId" clId="{810A2F6A-6E87-41FE-8398-FC3767CCD8F9}" dt="2024-02-22T09:44:36.760" v="6" actId="47"/>
        <pc:sldMkLst>
          <pc:docMk/>
          <pc:sldMk cId="2763957151" sldId="297"/>
        </pc:sldMkLst>
      </pc:sldChg>
      <pc:sldChg chg="del">
        <pc:chgData name="Florian Crobeddu" userId="e608ecad682946fa" providerId="LiveId" clId="{810A2F6A-6E87-41FE-8398-FC3767CCD8F9}" dt="2024-02-22T09:44:36.799" v="7" actId="47"/>
        <pc:sldMkLst>
          <pc:docMk/>
          <pc:sldMk cId="75988037" sldId="298"/>
        </pc:sldMkLst>
      </pc:sldChg>
      <pc:sldChg chg="del">
        <pc:chgData name="Florian Crobeddu" userId="e608ecad682946fa" providerId="LiveId" clId="{810A2F6A-6E87-41FE-8398-FC3767CCD8F9}" dt="2024-02-22T09:44:36.834" v="8" actId="47"/>
        <pc:sldMkLst>
          <pc:docMk/>
          <pc:sldMk cId="717130666" sldId="299"/>
        </pc:sldMkLst>
      </pc:sldChg>
      <pc:sldChg chg="del">
        <pc:chgData name="Florian Crobeddu" userId="e608ecad682946fa" providerId="LiveId" clId="{810A2F6A-6E87-41FE-8398-FC3767CCD8F9}" dt="2024-02-22T09:44:36.870" v="9" actId="47"/>
        <pc:sldMkLst>
          <pc:docMk/>
          <pc:sldMk cId="98651251" sldId="300"/>
        </pc:sldMkLst>
      </pc:sldChg>
      <pc:sldChg chg="del">
        <pc:chgData name="Florian Crobeddu" userId="e608ecad682946fa" providerId="LiveId" clId="{810A2F6A-6E87-41FE-8398-FC3767CCD8F9}" dt="2024-02-22T09:44:36.905" v="10" actId="47"/>
        <pc:sldMkLst>
          <pc:docMk/>
          <pc:sldMk cId="3463171666" sldId="301"/>
        </pc:sldMkLst>
      </pc:sldChg>
      <pc:sldChg chg="del">
        <pc:chgData name="Florian Crobeddu" userId="e608ecad682946fa" providerId="LiveId" clId="{810A2F6A-6E87-41FE-8398-FC3767CCD8F9}" dt="2024-02-22T09:44:36.952" v="11" actId="47"/>
        <pc:sldMkLst>
          <pc:docMk/>
          <pc:sldMk cId="518112914" sldId="302"/>
        </pc:sldMkLst>
      </pc:sldChg>
      <pc:sldChg chg="del">
        <pc:chgData name="Florian Crobeddu" userId="e608ecad682946fa" providerId="LiveId" clId="{810A2F6A-6E87-41FE-8398-FC3767CCD8F9}" dt="2024-02-22T09:44:36.992" v="12" actId="47"/>
        <pc:sldMkLst>
          <pc:docMk/>
          <pc:sldMk cId="139306441" sldId="303"/>
        </pc:sldMkLst>
      </pc:sldChg>
      <pc:sldChg chg="del">
        <pc:chgData name="Florian Crobeddu" userId="e608ecad682946fa" providerId="LiveId" clId="{810A2F6A-6E87-41FE-8398-FC3767CCD8F9}" dt="2024-02-22T09:44:37.037" v="13" actId="47"/>
        <pc:sldMkLst>
          <pc:docMk/>
          <pc:sldMk cId="535923535" sldId="304"/>
        </pc:sldMkLst>
      </pc:sldChg>
      <pc:sldChg chg="del">
        <pc:chgData name="Florian Crobeddu" userId="e608ecad682946fa" providerId="LiveId" clId="{810A2F6A-6E87-41FE-8398-FC3767CCD8F9}" dt="2024-02-22T09:44:37.063" v="14" actId="47"/>
        <pc:sldMkLst>
          <pc:docMk/>
          <pc:sldMk cId="3430565740" sldId="305"/>
        </pc:sldMkLst>
      </pc:sldChg>
      <pc:sldChg chg="del">
        <pc:chgData name="Florian Crobeddu" userId="e608ecad682946fa" providerId="LiveId" clId="{810A2F6A-6E87-41FE-8398-FC3767CCD8F9}" dt="2024-02-22T09:44:37.088" v="15" actId="47"/>
        <pc:sldMkLst>
          <pc:docMk/>
          <pc:sldMk cId="2843340724" sldId="306"/>
        </pc:sldMkLst>
      </pc:sldChg>
      <pc:sldChg chg="del">
        <pc:chgData name="Florian Crobeddu" userId="e608ecad682946fa" providerId="LiveId" clId="{810A2F6A-6E87-41FE-8398-FC3767CCD8F9}" dt="2024-02-22T09:44:37.122" v="16" actId="47"/>
        <pc:sldMkLst>
          <pc:docMk/>
          <pc:sldMk cId="3770886432" sldId="307"/>
        </pc:sldMkLst>
      </pc:sldChg>
      <pc:sldChg chg="del">
        <pc:chgData name="Florian Crobeddu" userId="e608ecad682946fa" providerId="LiveId" clId="{810A2F6A-6E87-41FE-8398-FC3767CCD8F9}" dt="2024-02-22T09:44:37.154" v="17" actId="47"/>
        <pc:sldMkLst>
          <pc:docMk/>
          <pc:sldMk cId="374689988" sldId="308"/>
        </pc:sldMkLst>
      </pc:sldChg>
      <pc:sldChg chg="del">
        <pc:chgData name="Florian Crobeddu" userId="e608ecad682946fa" providerId="LiveId" clId="{810A2F6A-6E87-41FE-8398-FC3767CCD8F9}" dt="2024-02-22T09:44:37.192" v="18" actId="47"/>
        <pc:sldMkLst>
          <pc:docMk/>
          <pc:sldMk cId="791910097" sldId="309"/>
        </pc:sldMkLst>
      </pc:sldChg>
      <pc:sldChg chg="del">
        <pc:chgData name="Florian Crobeddu" userId="e608ecad682946fa" providerId="LiveId" clId="{810A2F6A-6E87-41FE-8398-FC3767CCD8F9}" dt="2024-02-22T09:44:37.261" v="19" actId="47"/>
        <pc:sldMkLst>
          <pc:docMk/>
          <pc:sldMk cId="379134972" sldId="310"/>
        </pc:sldMkLst>
      </pc:sldChg>
      <pc:sldChg chg="del">
        <pc:chgData name="Florian Crobeddu" userId="e608ecad682946fa" providerId="LiveId" clId="{810A2F6A-6E87-41FE-8398-FC3767CCD8F9}" dt="2024-02-22T09:44:37.308" v="20" actId="47"/>
        <pc:sldMkLst>
          <pc:docMk/>
          <pc:sldMk cId="1645809781" sldId="311"/>
        </pc:sldMkLst>
      </pc:sldChg>
      <pc:sldChg chg="del">
        <pc:chgData name="Florian Crobeddu" userId="e608ecad682946fa" providerId="LiveId" clId="{810A2F6A-6E87-41FE-8398-FC3767CCD8F9}" dt="2024-02-22T09:44:37.356" v="21" actId="47"/>
        <pc:sldMkLst>
          <pc:docMk/>
          <pc:sldMk cId="4156341700" sldId="312"/>
        </pc:sldMkLst>
      </pc:sldChg>
      <pc:sldChg chg="del">
        <pc:chgData name="Florian Crobeddu" userId="e608ecad682946fa" providerId="LiveId" clId="{810A2F6A-6E87-41FE-8398-FC3767CCD8F9}" dt="2024-02-22T09:44:37.403" v="22" actId="47"/>
        <pc:sldMkLst>
          <pc:docMk/>
          <pc:sldMk cId="133030732" sldId="313"/>
        </pc:sldMkLst>
      </pc:sldChg>
      <pc:sldChg chg="del">
        <pc:chgData name="Florian Crobeddu" userId="e608ecad682946fa" providerId="LiveId" clId="{810A2F6A-6E87-41FE-8398-FC3767CCD8F9}" dt="2024-02-22T09:44:37.452" v="23" actId="47"/>
        <pc:sldMkLst>
          <pc:docMk/>
          <pc:sldMk cId="1170944083" sldId="314"/>
        </pc:sldMkLst>
      </pc:sldChg>
      <pc:sldChg chg="del">
        <pc:chgData name="Florian Crobeddu" userId="e608ecad682946fa" providerId="LiveId" clId="{810A2F6A-6E87-41FE-8398-FC3767CCD8F9}" dt="2024-02-22T09:44:37.483" v="24" actId="47"/>
        <pc:sldMkLst>
          <pc:docMk/>
          <pc:sldMk cId="388933814" sldId="315"/>
        </pc:sldMkLst>
      </pc:sldChg>
      <pc:sldChg chg="del">
        <pc:chgData name="Florian Crobeddu" userId="e608ecad682946fa" providerId="LiveId" clId="{810A2F6A-6E87-41FE-8398-FC3767CCD8F9}" dt="2024-02-22T09:44:37.532" v="25" actId="47"/>
        <pc:sldMkLst>
          <pc:docMk/>
          <pc:sldMk cId="990879171" sldId="316"/>
        </pc:sldMkLst>
      </pc:sldChg>
      <pc:sldChg chg="del">
        <pc:chgData name="Florian Crobeddu" userId="e608ecad682946fa" providerId="LiveId" clId="{810A2F6A-6E87-41FE-8398-FC3767CCD8F9}" dt="2024-02-22T09:44:37.576" v="26" actId="47"/>
        <pc:sldMkLst>
          <pc:docMk/>
          <pc:sldMk cId="1700758263" sldId="317"/>
        </pc:sldMkLst>
      </pc:sldChg>
      <pc:sldChg chg="del">
        <pc:chgData name="Florian Crobeddu" userId="e608ecad682946fa" providerId="LiveId" clId="{810A2F6A-6E87-41FE-8398-FC3767CCD8F9}" dt="2024-02-22T09:44:37.636" v="27" actId="47"/>
        <pc:sldMkLst>
          <pc:docMk/>
          <pc:sldMk cId="2600967672" sldId="318"/>
        </pc:sldMkLst>
      </pc:sldChg>
      <pc:sldChg chg="del">
        <pc:chgData name="Florian Crobeddu" userId="e608ecad682946fa" providerId="LiveId" clId="{810A2F6A-6E87-41FE-8398-FC3767CCD8F9}" dt="2024-02-22T09:44:37.685" v="28" actId="47"/>
        <pc:sldMkLst>
          <pc:docMk/>
          <pc:sldMk cId="3804024583" sldId="319"/>
        </pc:sldMkLst>
      </pc:sldChg>
      <pc:sldChg chg="del">
        <pc:chgData name="Florian Crobeddu" userId="e608ecad682946fa" providerId="LiveId" clId="{810A2F6A-6E87-41FE-8398-FC3767CCD8F9}" dt="2024-02-22T09:44:37.720" v="29" actId="47"/>
        <pc:sldMkLst>
          <pc:docMk/>
          <pc:sldMk cId="1902364737" sldId="320"/>
        </pc:sldMkLst>
      </pc:sldChg>
      <pc:sldChg chg="del">
        <pc:chgData name="Florian Crobeddu" userId="e608ecad682946fa" providerId="LiveId" clId="{810A2F6A-6E87-41FE-8398-FC3767CCD8F9}" dt="2024-02-22T09:44:37.751" v="30" actId="47"/>
        <pc:sldMkLst>
          <pc:docMk/>
          <pc:sldMk cId="3756883673" sldId="321"/>
        </pc:sldMkLst>
      </pc:sldChg>
      <pc:sldChg chg="del">
        <pc:chgData name="Florian Crobeddu" userId="e608ecad682946fa" providerId="LiveId" clId="{810A2F6A-6E87-41FE-8398-FC3767CCD8F9}" dt="2024-02-22T09:44:37.799" v="31" actId="47"/>
        <pc:sldMkLst>
          <pc:docMk/>
          <pc:sldMk cId="2401470314" sldId="322"/>
        </pc:sldMkLst>
      </pc:sldChg>
      <pc:sldChg chg="del">
        <pc:chgData name="Florian Crobeddu" userId="e608ecad682946fa" providerId="LiveId" clId="{810A2F6A-6E87-41FE-8398-FC3767CCD8F9}" dt="2024-02-22T09:44:37.847" v="32" actId="47"/>
        <pc:sldMkLst>
          <pc:docMk/>
          <pc:sldMk cId="2929773930" sldId="323"/>
        </pc:sldMkLst>
      </pc:sldChg>
      <pc:sldChg chg="del">
        <pc:chgData name="Florian Crobeddu" userId="e608ecad682946fa" providerId="LiveId" clId="{810A2F6A-6E87-41FE-8398-FC3767CCD8F9}" dt="2024-02-22T09:44:37.893" v="33" actId="47"/>
        <pc:sldMkLst>
          <pc:docMk/>
          <pc:sldMk cId="2333038462" sldId="324"/>
        </pc:sldMkLst>
      </pc:sldChg>
      <pc:sldChg chg="del">
        <pc:chgData name="Florian Crobeddu" userId="e608ecad682946fa" providerId="LiveId" clId="{810A2F6A-6E87-41FE-8398-FC3767CCD8F9}" dt="2024-02-22T09:44:37.925" v="34" actId="47"/>
        <pc:sldMkLst>
          <pc:docMk/>
          <pc:sldMk cId="35466538" sldId="325"/>
        </pc:sldMkLst>
      </pc:sldChg>
      <pc:sldChg chg="del">
        <pc:chgData name="Florian Crobeddu" userId="e608ecad682946fa" providerId="LiveId" clId="{810A2F6A-6E87-41FE-8398-FC3767CCD8F9}" dt="2024-02-22T09:44:38.640" v="35" actId="47"/>
        <pc:sldMkLst>
          <pc:docMk/>
          <pc:sldMk cId="4003498606" sldId="326"/>
        </pc:sldMkLst>
      </pc:sldChg>
      <pc:sldChg chg="del">
        <pc:chgData name="Florian Crobeddu" userId="e608ecad682946fa" providerId="LiveId" clId="{810A2F6A-6E87-41FE-8398-FC3767CCD8F9}" dt="2024-02-22T09:44:39.168" v="36" actId="47"/>
        <pc:sldMkLst>
          <pc:docMk/>
          <pc:sldMk cId="4013584432" sldId="327"/>
        </pc:sldMkLst>
      </pc:sldChg>
      <pc:sldChg chg="del">
        <pc:chgData name="Florian Crobeddu" userId="e608ecad682946fa" providerId="LiveId" clId="{810A2F6A-6E87-41FE-8398-FC3767CCD8F9}" dt="2024-02-22T09:44:39.223" v="37" actId="47"/>
        <pc:sldMkLst>
          <pc:docMk/>
          <pc:sldMk cId="3736102000" sldId="328"/>
        </pc:sldMkLst>
      </pc:sldChg>
      <pc:sldChg chg="del">
        <pc:chgData name="Florian Crobeddu" userId="e608ecad682946fa" providerId="LiveId" clId="{810A2F6A-6E87-41FE-8398-FC3767CCD8F9}" dt="2024-02-22T09:44:39.254" v="38" actId="47"/>
        <pc:sldMkLst>
          <pc:docMk/>
          <pc:sldMk cId="889569703" sldId="329"/>
        </pc:sldMkLst>
      </pc:sldChg>
      <pc:sldChg chg="del">
        <pc:chgData name="Florian Crobeddu" userId="e608ecad682946fa" providerId="LiveId" clId="{810A2F6A-6E87-41FE-8398-FC3767CCD8F9}" dt="2024-02-22T09:44:39.332" v="40" actId="47"/>
        <pc:sldMkLst>
          <pc:docMk/>
          <pc:sldMk cId="212804241" sldId="330"/>
        </pc:sldMkLst>
      </pc:sldChg>
      <pc:sldChg chg="del">
        <pc:chgData name="Florian Crobeddu" userId="e608ecad682946fa" providerId="LiveId" clId="{810A2F6A-6E87-41FE-8398-FC3767CCD8F9}" dt="2024-02-22T09:44:39.349" v="41" actId="47"/>
        <pc:sldMkLst>
          <pc:docMk/>
          <pc:sldMk cId="3846519342" sldId="331"/>
        </pc:sldMkLst>
      </pc:sldChg>
      <pc:sldChg chg="del">
        <pc:chgData name="Florian Crobeddu" userId="e608ecad682946fa" providerId="LiveId" clId="{810A2F6A-6E87-41FE-8398-FC3767CCD8F9}" dt="2024-02-22T09:44:39.381" v="42" actId="47"/>
        <pc:sldMkLst>
          <pc:docMk/>
          <pc:sldMk cId="2213376509" sldId="332"/>
        </pc:sldMkLst>
      </pc:sldChg>
      <pc:sldChg chg="del">
        <pc:chgData name="Florian Crobeddu" userId="e608ecad682946fa" providerId="LiveId" clId="{810A2F6A-6E87-41FE-8398-FC3767CCD8F9}" dt="2024-02-22T09:44:39.306" v="39" actId="47"/>
        <pc:sldMkLst>
          <pc:docMk/>
          <pc:sldMk cId="3508844230" sldId="333"/>
        </pc:sldMkLst>
      </pc:sldChg>
      <pc:sldChg chg="del">
        <pc:chgData name="Florian Crobeddu" userId="e608ecad682946fa" providerId="LiveId" clId="{810A2F6A-6E87-41FE-8398-FC3767CCD8F9}" dt="2024-02-22T09:44:39.417" v="43" actId="47"/>
        <pc:sldMkLst>
          <pc:docMk/>
          <pc:sldMk cId="752798387" sldId="334"/>
        </pc:sldMkLst>
      </pc:sldChg>
      <pc:sldChg chg="del">
        <pc:chgData name="Florian Crobeddu" userId="e608ecad682946fa" providerId="LiveId" clId="{810A2F6A-6E87-41FE-8398-FC3767CCD8F9}" dt="2024-02-22T09:44:39.466" v="44" actId="47"/>
        <pc:sldMkLst>
          <pc:docMk/>
          <pc:sldMk cId="4027395969" sldId="335"/>
        </pc:sldMkLst>
      </pc:sldChg>
      <pc:sldChg chg="del">
        <pc:chgData name="Florian Crobeddu" userId="e608ecad682946fa" providerId="LiveId" clId="{810A2F6A-6E87-41FE-8398-FC3767CCD8F9}" dt="2024-02-22T09:44:39.501" v="45" actId="47"/>
        <pc:sldMkLst>
          <pc:docMk/>
          <pc:sldMk cId="301108115" sldId="336"/>
        </pc:sldMkLst>
      </pc:sldChg>
      <pc:sldChg chg="del">
        <pc:chgData name="Florian Crobeddu" userId="e608ecad682946fa" providerId="LiveId" clId="{810A2F6A-6E87-41FE-8398-FC3767CCD8F9}" dt="2024-02-22T09:44:39.528" v="46" actId="47"/>
        <pc:sldMkLst>
          <pc:docMk/>
          <pc:sldMk cId="741218227" sldId="337"/>
        </pc:sldMkLst>
      </pc:sldChg>
      <pc:sldChg chg="del">
        <pc:chgData name="Florian Crobeddu" userId="e608ecad682946fa" providerId="LiveId" clId="{810A2F6A-6E87-41FE-8398-FC3767CCD8F9}" dt="2024-02-22T09:44:39.560" v="47" actId="47"/>
        <pc:sldMkLst>
          <pc:docMk/>
          <pc:sldMk cId="3434922174" sldId="338"/>
        </pc:sldMkLst>
      </pc:sldChg>
      <pc:sldChg chg="del">
        <pc:chgData name="Florian Crobeddu" userId="e608ecad682946fa" providerId="LiveId" clId="{810A2F6A-6E87-41FE-8398-FC3767CCD8F9}" dt="2024-02-22T09:44:39.586" v="48" actId="47"/>
        <pc:sldMkLst>
          <pc:docMk/>
          <pc:sldMk cId="226823728" sldId="339"/>
        </pc:sldMkLst>
      </pc:sldChg>
      <pc:sldChg chg="del">
        <pc:chgData name="Florian Crobeddu" userId="e608ecad682946fa" providerId="LiveId" clId="{810A2F6A-6E87-41FE-8398-FC3767CCD8F9}" dt="2024-02-22T09:44:39.617" v="49" actId="47"/>
        <pc:sldMkLst>
          <pc:docMk/>
          <pc:sldMk cId="99789963" sldId="340"/>
        </pc:sldMkLst>
      </pc:sldChg>
      <pc:sldChg chg="del">
        <pc:chgData name="Florian Crobeddu" userId="e608ecad682946fa" providerId="LiveId" clId="{810A2F6A-6E87-41FE-8398-FC3767CCD8F9}" dt="2024-02-22T09:44:39.648" v="50" actId="47"/>
        <pc:sldMkLst>
          <pc:docMk/>
          <pc:sldMk cId="47187897" sldId="341"/>
        </pc:sldMkLst>
      </pc:sldChg>
      <pc:sldChg chg="del">
        <pc:chgData name="Florian Crobeddu" userId="e608ecad682946fa" providerId="LiveId" clId="{810A2F6A-6E87-41FE-8398-FC3767CCD8F9}" dt="2024-02-22T09:44:39.673" v="51" actId="47"/>
        <pc:sldMkLst>
          <pc:docMk/>
          <pc:sldMk cId="344993222" sldId="342"/>
        </pc:sldMkLst>
      </pc:sldChg>
      <pc:sldChg chg="del">
        <pc:chgData name="Florian Crobeddu" userId="e608ecad682946fa" providerId="LiveId" clId="{810A2F6A-6E87-41FE-8398-FC3767CCD8F9}" dt="2024-02-22T09:44:39.696" v="52" actId="47"/>
        <pc:sldMkLst>
          <pc:docMk/>
          <pc:sldMk cId="577225899" sldId="343"/>
        </pc:sldMkLst>
      </pc:sldChg>
      <pc:sldChg chg="del">
        <pc:chgData name="Florian Crobeddu" userId="e608ecad682946fa" providerId="LiveId" clId="{810A2F6A-6E87-41FE-8398-FC3767CCD8F9}" dt="2024-02-22T09:44:39.748" v="53" actId="47"/>
        <pc:sldMkLst>
          <pc:docMk/>
          <pc:sldMk cId="2613267740" sldId="344"/>
        </pc:sldMkLst>
      </pc:sldChg>
      <pc:sldChg chg="del">
        <pc:chgData name="Florian Crobeddu" userId="e608ecad682946fa" providerId="LiveId" clId="{810A2F6A-6E87-41FE-8398-FC3767CCD8F9}" dt="2024-02-22T09:44:39.777" v="54" actId="47"/>
        <pc:sldMkLst>
          <pc:docMk/>
          <pc:sldMk cId="3086717007" sldId="345"/>
        </pc:sldMkLst>
      </pc:sldChg>
      <pc:sldChg chg="del">
        <pc:chgData name="Florian Crobeddu" userId="e608ecad682946fa" providerId="LiveId" clId="{810A2F6A-6E87-41FE-8398-FC3767CCD8F9}" dt="2024-02-22T09:44:39.808" v="55" actId="47"/>
        <pc:sldMkLst>
          <pc:docMk/>
          <pc:sldMk cId="1786321044" sldId="346"/>
        </pc:sldMkLst>
      </pc:sldChg>
      <pc:sldChg chg="del">
        <pc:chgData name="Florian Crobeddu" userId="e608ecad682946fa" providerId="LiveId" clId="{810A2F6A-6E87-41FE-8398-FC3767CCD8F9}" dt="2024-02-22T09:44:39.838" v="56" actId="47"/>
        <pc:sldMkLst>
          <pc:docMk/>
          <pc:sldMk cId="2837801793" sldId="347"/>
        </pc:sldMkLst>
      </pc:sldChg>
      <pc:sldChg chg="del">
        <pc:chgData name="Florian Crobeddu" userId="e608ecad682946fa" providerId="LiveId" clId="{810A2F6A-6E87-41FE-8398-FC3767CCD8F9}" dt="2024-02-22T09:44:39.874" v="57" actId="47"/>
        <pc:sldMkLst>
          <pc:docMk/>
          <pc:sldMk cId="1689878623" sldId="348"/>
        </pc:sldMkLst>
      </pc:sldChg>
      <pc:sldChg chg="del">
        <pc:chgData name="Florian Crobeddu" userId="e608ecad682946fa" providerId="LiveId" clId="{810A2F6A-6E87-41FE-8398-FC3767CCD8F9}" dt="2024-02-22T09:44:39.917" v="58" actId="47"/>
        <pc:sldMkLst>
          <pc:docMk/>
          <pc:sldMk cId="3462106747" sldId="349"/>
        </pc:sldMkLst>
      </pc:sldChg>
      <pc:sldChg chg="del">
        <pc:chgData name="Florian Crobeddu" userId="e608ecad682946fa" providerId="LiveId" clId="{810A2F6A-6E87-41FE-8398-FC3767CCD8F9}" dt="2024-02-22T09:44:39.948" v="59" actId="47"/>
        <pc:sldMkLst>
          <pc:docMk/>
          <pc:sldMk cId="250543949" sldId="350"/>
        </pc:sldMkLst>
      </pc:sldChg>
      <pc:sldChg chg="del">
        <pc:chgData name="Florian Crobeddu" userId="e608ecad682946fa" providerId="LiveId" clId="{810A2F6A-6E87-41FE-8398-FC3767CCD8F9}" dt="2024-02-22T09:44:40.001" v="60" actId="47"/>
        <pc:sldMkLst>
          <pc:docMk/>
          <pc:sldMk cId="3619820589" sldId="351"/>
        </pc:sldMkLst>
      </pc:sldChg>
      <pc:sldChg chg="del">
        <pc:chgData name="Florian Crobeddu" userId="e608ecad682946fa" providerId="LiveId" clId="{810A2F6A-6E87-41FE-8398-FC3767CCD8F9}" dt="2024-02-22T09:44:40.028" v="61" actId="47"/>
        <pc:sldMkLst>
          <pc:docMk/>
          <pc:sldMk cId="128953226" sldId="352"/>
        </pc:sldMkLst>
      </pc:sldChg>
      <pc:sldChg chg="del">
        <pc:chgData name="Florian Crobeddu" userId="e608ecad682946fa" providerId="LiveId" clId="{810A2F6A-6E87-41FE-8398-FC3767CCD8F9}" dt="2024-02-22T09:44:40.076" v="62" actId="47"/>
        <pc:sldMkLst>
          <pc:docMk/>
          <pc:sldMk cId="2284970112" sldId="353"/>
        </pc:sldMkLst>
      </pc:sldChg>
      <pc:sldChg chg="del">
        <pc:chgData name="Florian Crobeddu" userId="e608ecad682946fa" providerId="LiveId" clId="{810A2F6A-6E87-41FE-8398-FC3767CCD8F9}" dt="2024-02-22T09:44:40.123" v="63" actId="47"/>
        <pc:sldMkLst>
          <pc:docMk/>
          <pc:sldMk cId="3487754764" sldId="354"/>
        </pc:sldMkLst>
      </pc:sldChg>
      <pc:sldChg chg="del">
        <pc:chgData name="Florian Crobeddu" userId="e608ecad682946fa" providerId="LiveId" clId="{810A2F6A-6E87-41FE-8398-FC3767CCD8F9}" dt="2024-02-22T09:44:40.156" v="64" actId="47"/>
        <pc:sldMkLst>
          <pc:docMk/>
          <pc:sldMk cId="1660363387" sldId="355"/>
        </pc:sldMkLst>
      </pc:sldChg>
      <pc:sldChg chg="del">
        <pc:chgData name="Florian Crobeddu" userId="e608ecad682946fa" providerId="LiveId" clId="{810A2F6A-6E87-41FE-8398-FC3767CCD8F9}" dt="2024-02-22T09:44:40.202" v="65" actId="47"/>
        <pc:sldMkLst>
          <pc:docMk/>
          <pc:sldMk cId="448441597" sldId="356"/>
        </pc:sldMkLst>
      </pc:sldChg>
      <pc:sldChg chg="del">
        <pc:chgData name="Florian Crobeddu" userId="e608ecad682946fa" providerId="LiveId" clId="{810A2F6A-6E87-41FE-8398-FC3767CCD8F9}" dt="2024-02-22T09:44:40.249" v="66" actId="47"/>
        <pc:sldMkLst>
          <pc:docMk/>
          <pc:sldMk cId="3500250829" sldId="357"/>
        </pc:sldMkLst>
      </pc:sldChg>
      <pc:sldChg chg="del">
        <pc:chgData name="Florian Crobeddu" userId="e608ecad682946fa" providerId="LiveId" clId="{810A2F6A-6E87-41FE-8398-FC3767CCD8F9}" dt="2024-02-22T09:44:40.281" v="67" actId="47"/>
        <pc:sldMkLst>
          <pc:docMk/>
          <pc:sldMk cId="2614369334" sldId="358"/>
        </pc:sldMkLst>
      </pc:sldChg>
      <pc:sldChg chg="del">
        <pc:chgData name="Florian Crobeddu" userId="e608ecad682946fa" providerId="LiveId" clId="{810A2F6A-6E87-41FE-8398-FC3767CCD8F9}" dt="2024-02-22T09:44:40.319" v="68" actId="47"/>
        <pc:sldMkLst>
          <pc:docMk/>
          <pc:sldMk cId="2510268452" sldId="359"/>
        </pc:sldMkLst>
      </pc:sldChg>
      <pc:sldChg chg="del">
        <pc:chgData name="Florian Crobeddu" userId="e608ecad682946fa" providerId="LiveId" clId="{810A2F6A-6E87-41FE-8398-FC3767CCD8F9}" dt="2024-02-22T09:44:40.392" v="70" actId="47"/>
        <pc:sldMkLst>
          <pc:docMk/>
          <pc:sldMk cId="4246622683" sldId="360"/>
        </pc:sldMkLst>
      </pc:sldChg>
      <pc:sldChg chg="del">
        <pc:chgData name="Florian Crobeddu" userId="e608ecad682946fa" providerId="LiveId" clId="{810A2F6A-6E87-41FE-8398-FC3767CCD8F9}" dt="2024-02-22T09:44:40.440" v="71" actId="47"/>
        <pc:sldMkLst>
          <pc:docMk/>
          <pc:sldMk cId="2733831790" sldId="361"/>
        </pc:sldMkLst>
      </pc:sldChg>
      <pc:sldChg chg="del">
        <pc:chgData name="Florian Crobeddu" userId="e608ecad682946fa" providerId="LiveId" clId="{810A2F6A-6E87-41FE-8398-FC3767CCD8F9}" dt="2024-02-22T09:44:40.475" v="72" actId="47"/>
        <pc:sldMkLst>
          <pc:docMk/>
          <pc:sldMk cId="139289235" sldId="362"/>
        </pc:sldMkLst>
      </pc:sldChg>
      <pc:sldChg chg="del">
        <pc:chgData name="Florian Crobeddu" userId="e608ecad682946fa" providerId="LiveId" clId="{810A2F6A-6E87-41FE-8398-FC3767CCD8F9}" dt="2024-02-22T09:44:40.518" v="73" actId="47"/>
        <pc:sldMkLst>
          <pc:docMk/>
          <pc:sldMk cId="3572161438" sldId="363"/>
        </pc:sldMkLst>
      </pc:sldChg>
      <pc:sldChg chg="del">
        <pc:chgData name="Florian Crobeddu" userId="e608ecad682946fa" providerId="LiveId" clId="{810A2F6A-6E87-41FE-8398-FC3767CCD8F9}" dt="2024-02-22T09:44:40.550" v="74" actId="47"/>
        <pc:sldMkLst>
          <pc:docMk/>
          <pc:sldMk cId="4103182918" sldId="364"/>
        </pc:sldMkLst>
      </pc:sldChg>
      <pc:sldChg chg="del">
        <pc:chgData name="Florian Crobeddu" userId="e608ecad682946fa" providerId="LiveId" clId="{810A2F6A-6E87-41FE-8398-FC3767CCD8F9}" dt="2024-02-22T09:44:40.589" v="75" actId="47"/>
        <pc:sldMkLst>
          <pc:docMk/>
          <pc:sldMk cId="162707072" sldId="365"/>
        </pc:sldMkLst>
      </pc:sldChg>
      <pc:sldChg chg="del">
        <pc:chgData name="Florian Crobeddu" userId="e608ecad682946fa" providerId="LiveId" clId="{810A2F6A-6E87-41FE-8398-FC3767CCD8F9}" dt="2024-02-22T09:44:40.622" v="76" actId="47"/>
        <pc:sldMkLst>
          <pc:docMk/>
          <pc:sldMk cId="4223119360" sldId="366"/>
        </pc:sldMkLst>
      </pc:sldChg>
      <pc:sldChg chg="del">
        <pc:chgData name="Florian Crobeddu" userId="e608ecad682946fa" providerId="LiveId" clId="{810A2F6A-6E87-41FE-8398-FC3767CCD8F9}" dt="2024-02-22T09:44:40.651" v="77" actId="47"/>
        <pc:sldMkLst>
          <pc:docMk/>
          <pc:sldMk cId="2542422690" sldId="367"/>
        </pc:sldMkLst>
      </pc:sldChg>
      <pc:sldChg chg="del">
        <pc:chgData name="Florian Crobeddu" userId="e608ecad682946fa" providerId="LiveId" clId="{810A2F6A-6E87-41FE-8398-FC3767CCD8F9}" dt="2024-02-22T09:44:40.677" v="78" actId="47"/>
        <pc:sldMkLst>
          <pc:docMk/>
          <pc:sldMk cId="145413166" sldId="368"/>
        </pc:sldMkLst>
      </pc:sldChg>
      <pc:sldChg chg="del">
        <pc:chgData name="Florian Crobeddu" userId="e608ecad682946fa" providerId="LiveId" clId="{810A2F6A-6E87-41FE-8398-FC3767CCD8F9}" dt="2024-02-22T09:44:40.704" v="79" actId="47"/>
        <pc:sldMkLst>
          <pc:docMk/>
          <pc:sldMk cId="4283723887" sldId="369"/>
        </pc:sldMkLst>
      </pc:sldChg>
      <pc:sldChg chg="del">
        <pc:chgData name="Florian Crobeddu" userId="e608ecad682946fa" providerId="LiveId" clId="{810A2F6A-6E87-41FE-8398-FC3767CCD8F9}" dt="2024-02-22T09:44:40.806" v="80" actId="47"/>
        <pc:sldMkLst>
          <pc:docMk/>
          <pc:sldMk cId="3419878081" sldId="370"/>
        </pc:sldMkLst>
      </pc:sldChg>
      <pc:sldChg chg="del">
        <pc:chgData name="Florian Crobeddu" userId="e608ecad682946fa" providerId="LiveId" clId="{810A2F6A-6E87-41FE-8398-FC3767CCD8F9}" dt="2024-02-22T09:44:40.858" v="81" actId="47"/>
        <pc:sldMkLst>
          <pc:docMk/>
          <pc:sldMk cId="2866090351" sldId="371"/>
        </pc:sldMkLst>
      </pc:sldChg>
      <pc:sldChg chg="del">
        <pc:chgData name="Florian Crobeddu" userId="e608ecad682946fa" providerId="LiveId" clId="{810A2F6A-6E87-41FE-8398-FC3767CCD8F9}" dt="2024-02-22T09:44:40.902" v="82" actId="47"/>
        <pc:sldMkLst>
          <pc:docMk/>
          <pc:sldMk cId="60912036" sldId="372"/>
        </pc:sldMkLst>
      </pc:sldChg>
      <pc:sldChg chg="del">
        <pc:chgData name="Florian Crobeddu" userId="e608ecad682946fa" providerId="LiveId" clId="{810A2F6A-6E87-41FE-8398-FC3767CCD8F9}" dt="2024-02-22T09:44:40.923" v="83" actId="47"/>
        <pc:sldMkLst>
          <pc:docMk/>
          <pc:sldMk cId="1768726978" sldId="373"/>
        </pc:sldMkLst>
      </pc:sldChg>
      <pc:sldChg chg="del">
        <pc:chgData name="Florian Crobeddu" userId="e608ecad682946fa" providerId="LiveId" clId="{810A2F6A-6E87-41FE-8398-FC3767CCD8F9}" dt="2024-02-22T09:44:41.003" v="85" actId="47"/>
        <pc:sldMkLst>
          <pc:docMk/>
          <pc:sldMk cId="393383229" sldId="374"/>
        </pc:sldMkLst>
      </pc:sldChg>
      <pc:sldChg chg="del">
        <pc:chgData name="Florian Crobeddu" userId="e608ecad682946fa" providerId="LiveId" clId="{810A2F6A-6E87-41FE-8398-FC3767CCD8F9}" dt="2024-02-22T09:44:41.027" v="86" actId="47"/>
        <pc:sldMkLst>
          <pc:docMk/>
          <pc:sldMk cId="1709297374" sldId="375"/>
        </pc:sldMkLst>
      </pc:sldChg>
      <pc:sldChg chg="del">
        <pc:chgData name="Florian Crobeddu" userId="e608ecad682946fa" providerId="LiveId" clId="{810A2F6A-6E87-41FE-8398-FC3767CCD8F9}" dt="2024-02-22T09:44:41.057" v="87" actId="47"/>
        <pc:sldMkLst>
          <pc:docMk/>
          <pc:sldMk cId="386706001" sldId="376"/>
        </pc:sldMkLst>
      </pc:sldChg>
      <pc:sldChg chg="del">
        <pc:chgData name="Florian Crobeddu" userId="e608ecad682946fa" providerId="LiveId" clId="{810A2F6A-6E87-41FE-8398-FC3767CCD8F9}" dt="2024-02-22T09:44:41.082" v="88" actId="47"/>
        <pc:sldMkLst>
          <pc:docMk/>
          <pc:sldMk cId="313944454" sldId="377"/>
        </pc:sldMkLst>
      </pc:sldChg>
      <pc:sldChg chg="del">
        <pc:chgData name="Florian Crobeddu" userId="e608ecad682946fa" providerId="LiveId" clId="{810A2F6A-6E87-41FE-8398-FC3767CCD8F9}" dt="2024-02-22T09:44:41.142" v="89" actId="47"/>
        <pc:sldMkLst>
          <pc:docMk/>
          <pc:sldMk cId="1749870090" sldId="378"/>
        </pc:sldMkLst>
      </pc:sldChg>
      <pc:sldChg chg="del">
        <pc:chgData name="Florian Crobeddu" userId="e608ecad682946fa" providerId="LiveId" clId="{810A2F6A-6E87-41FE-8398-FC3767CCD8F9}" dt="2024-02-22T09:44:41.204" v="90" actId="47"/>
        <pc:sldMkLst>
          <pc:docMk/>
          <pc:sldMk cId="2657855377" sldId="379"/>
        </pc:sldMkLst>
      </pc:sldChg>
      <pc:sldChg chg="del">
        <pc:chgData name="Florian Crobeddu" userId="e608ecad682946fa" providerId="LiveId" clId="{810A2F6A-6E87-41FE-8398-FC3767CCD8F9}" dt="2024-02-22T09:44:41.432" v="91" actId="47"/>
        <pc:sldMkLst>
          <pc:docMk/>
          <pc:sldMk cId="848030449" sldId="381"/>
        </pc:sldMkLst>
      </pc:sldChg>
      <pc:sldChg chg="del">
        <pc:chgData name="Florian Crobeddu" userId="e608ecad682946fa" providerId="LiveId" clId="{810A2F6A-6E87-41FE-8398-FC3767CCD8F9}" dt="2024-02-22T09:44:42.371" v="94" actId="47"/>
        <pc:sldMkLst>
          <pc:docMk/>
          <pc:sldMk cId="1347651298" sldId="382"/>
        </pc:sldMkLst>
      </pc:sldChg>
      <pc:sldChg chg="del">
        <pc:chgData name="Florian Crobeddu" userId="e608ecad682946fa" providerId="LiveId" clId="{810A2F6A-6E87-41FE-8398-FC3767CCD8F9}" dt="2024-02-22T09:44:42.941" v="96" actId="47"/>
        <pc:sldMkLst>
          <pc:docMk/>
          <pc:sldMk cId="4065089911" sldId="383"/>
        </pc:sldMkLst>
      </pc:sldChg>
      <pc:sldChg chg="del">
        <pc:chgData name="Florian Crobeddu" userId="e608ecad682946fa" providerId="LiveId" clId="{810A2F6A-6E87-41FE-8398-FC3767CCD8F9}" dt="2024-02-22T09:44:43.007" v="98" actId="47"/>
        <pc:sldMkLst>
          <pc:docMk/>
          <pc:sldMk cId="3260392369" sldId="384"/>
        </pc:sldMkLst>
      </pc:sldChg>
      <pc:sldChg chg="del">
        <pc:chgData name="Florian Crobeddu" userId="e608ecad682946fa" providerId="LiveId" clId="{810A2F6A-6E87-41FE-8398-FC3767CCD8F9}" dt="2024-02-22T09:44:41.490" v="92" actId="47"/>
        <pc:sldMkLst>
          <pc:docMk/>
          <pc:sldMk cId="3953786046" sldId="385"/>
        </pc:sldMkLst>
      </pc:sldChg>
      <pc:sldChg chg="del">
        <pc:chgData name="Florian Crobeddu" userId="e608ecad682946fa" providerId="LiveId" clId="{810A2F6A-6E87-41FE-8398-FC3767CCD8F9}" dt="2024-02-22T09:44:42.894" v="95" actId="47"/>
        <pc:sldMkLst>
          <pc:docMk/>
          <pc:sldMk cId="608815633" sldId="386"/>
        </pc:sldMkLst>
      </pc:sldChg>
      <pc:sldChg chg="del">
        <pc:chgData name="Florian Crobeddu" userId="e608ecad682946fa" providerId="LiveId" clId="{810A2F6A-6E87-41FE-8398-FC3767CCD8F9}" dt="2024-02-22T09:44:42.978" v="97" actId="47"/>
        <pc:sldMkLst>
          <pc:docMk/>
          <pc:sldMk cId="2448380845" sldId="387"/>
        </pc:sldMkLst>
      </pc:sldChg>
      <pc:sldChg chg="del">
        <pc:chgData name="Florian Crobeddu" userId="e608ecad682946fa" providerId="LiveId" clId="{810A2F6A-6E87-41FE-8398-FC3767CCD8F9}" dt="2024-02-22T09:44:43.037" v="99" actId="47"/>
        <pc:sldMkLst>
          <pc:docMk/>
          <pc:sldMk cId="2492900849" sldId="388"/>
        </pc:sldMkLst>
      </pc:sldChg>
      <pc:sldChg chg="del">
        <pc:chgData name="Florian Crobeddu" userId="e608ecad682946fa" providerId="LiveId" clId="{810A2F6A-6E87-41FE-8398-FC3767CCD8F9}" dt="2024-02-22T09:44:43.055" v="100" actId="47"/>
        <pc:sldMkLst>
          <pc:docMk/>
          <pc:sldMk cId="878073954" sldId="389"/>
        </pc:sldMkLst>
      </pc:sldChg>
      <pc:sldChg chg="del">
        <pc:chgData name="Florian Crobeddu" userId="e608ecad682946fa" providerId="LiveId" clId="{810A2F6A-6E87-41FE-8398-FC3767CCD8F9}" dt="2024-02-22T09:44:43.150" v="102" actId="47"/>
        <pc:sldMkLst>
          <pc:docMk/>
          <pc:sldMk cId="3116584031" sldId="390"/>
        </pc:sldMkLst>
      </pc:sldChg>
      <pc:sldChg chg="del">
        <pc:chgData name="Florian Crobeddu" userId="e608ecad682946fa" providerId="LiveId" clId="{810A2F6A-6E87-41FE-8398-FC3767CCD8F9}" dt="2024-02-22T09:44:43.229" v="104" actId="47"/>
        <pc:sldMkLst>
          <pc:docMk/>
          <pc:sldMk cId="1137269665" sldId="391"/>
        </pc:sldMkLst>
      </pc:sldChg>
      <pc:sldChg chg="del">
        <pc:chgData name="Florian Crobeddu" userId="e608ecad682946fa" providerId="LiveId" clId="{810A2F6A-6E87-41FE-8398-FC3767CCD8F9}" dt="2024-02-22T09:44:43.299" v="106" actId="47"/>
        <pc:sldMkLst>
          <pc:docMk/>
          <pc:sldMk cId="3697068153" sldId="392"/>
        </pc:sldMkLst>
      </pc:sldChg>
      <pc:sldChg chg="del">
        <pc:chgData name="Florian Crobeddu" userId="e608ecad682946fa" providerId="LiveId" clId="{810A2F6A-6E87-41FE-8398-FC3767CCD8F9}" dt="2024-02-22T09:44:43.355" v="108" actId="47"/>
        <pc:sldMkLst>
          <pc:docMk/>
          <pc:sldMk cId="564870641" sldId="393"/>
        </pc:sldMkLst>
      </pc:sldChg>
      <pc:sldChg chg="del">
        <pc:chgData name="Florian Crobeddu" userId="e608ecad682946fa" providerId="LiveId" clId="{810A2F6A-6E87-41FE-8398-FC3767CCD8F9}" dt="2024-02-22T09:44:43.417" v="110" actId="47"/>
        <pc:sldMkLst>
          <pc:docMk/>
          <pc:sldMk cId="3770149638" sldId="394"/>
        </pc:sldMkLst>
      </pc:sldChg>
      <pc:sldChg chg="del">
        <pc:chgData name="Florian Crobeddu" userId="e608ecad682946fa" providerId="LiveId" clId="{810A2F6A-6E87-41FE-8398-FC3767CCD8F9}" dt="2024-02-22T09:44:43.085" v="101" actId="47"/>
        <pc:sldMkLst>
          <pc:docMk/>
          <pc:sldMk cId="2236085857" sldId="395"/>
        </pc:sldMkLst>
      </pc:sldChg>
      <pc:sldChg chg="del">
        <pc:chgData name="Florian Crobeddu" userId="e608ecad682946fa" providerId="LiveId" clId="{810A2F6A-6E87-41FE-8398-FC3767CCD8F9}" dt="2024-02-22T09:44:43.199" v="103" actId="47"/>
        <pc:sldMkLst>
          <pc:docMk/>
          <pc:sldMk cId="2222555179" sldId="396"/>
        </pc:sldMkLst>
      </pc:sldChg>
      <pc:sldChg chg="del">
        <pc:chgData name="Florian Crobeddu" userId="e608ecad682946fa" providerId="LiveId" clId="{810A2F6A-6E87-41FE-8398-FC3767CCD8F9}" dt="2024-02-22T09:44:43.259" v="105" actId="47"/>
        <pc:sldMkLst>
          <pc:docMk/>
          <pc:sldMk cId="2854143386" sldId="397"/>
        </pc:sldMkLst>
      </pc:sldChg>
      <pc:sldChg chg="del">
        <pc:chgData name="Florian Crobeddu" userId="e608ecad682946fa" providerId="LiveId" clId="{810A2F6A-6E87-41FE-8398-FC3767CCD8F9}" dt="2024-02-22T09:44:43.324" v="107" actId="47"/>
        <pc:sldMkLst>
          <pc:docMk/>
          <pc:sldMk cId="3326003831" sldId="398"/>
        </pc:sldMkLst>
      </pc:sldChg>
      <pc:sldChg chg="del">
        <pc:chgData name="Florian Crobeddu" userId="e608ecad682946fa" providerId="LiveId" clId="{810A2F6A-6E87-41FE-8398-FC3767CCD8F9}" dt="2024-02-22T09:44:43.402" v="109" actId="47"/>
        <pc:sldMkLst>
          <pc:docMk/>
          <pc:sldMk cId="757199512" sldId="399"/>
        </pc:sldMkLst>
      </pc:sldChg>
      <pc:sldChg chg="del">
        <pc:chgData name="Florian Crobeddu" userId="e608ecad682946fa" providerId="LiveId" clId="{810A2F6A-6E87-41FE-8398-FC3767CCD8F9}" dt="2024-02-22T09:44:43.448" v="111" actId="47"/>
        <pc:sldMkLst>
          <pc:docMk/>
          <pc:sldMk cId="4236971989" sldId="400"/>
        </pc:sldMkLst>
      </pc:sldChg>
      <pc:sldChg chg="del">
        <pc:chgData name="Florian Crobeddu" userId="e608ecad682946fa" providerId="LiveId" clId="{810A2F6A-6E87-41FE-8398-FC3767CCD8F9}" dt="2024-02-22T09:44:41.549" v="93" actId="47"/>
        <pc:sldMkLst>
          <pc:docMk/>
          <pc:sldMk cId="1532191647" sldId="402"/>
        </pc:sldMkLst>
      </pc:sldChg>
      <pc:sldChg chg="del">
        <pc:chgData name="Florian Crobeddu" userId="e608ecad682946fa" providerId="LiveId" clId="{810A2F6A-6E87-41FE-8398-FC3767CCD8F9}" dt="2024-02-22T09:44:40.963" v="84" actId="47"/>
        <pc:sldMkLst>
          <pc:docMk/>
          <pc:sldMk cId="1186547225" sldId="403"/>
        </pc:sldMkLst>
      </pc:sldChg>
      <pc:sldChg chg="del">
        <pc:chgData name="Florian Crobeddu" userId="e608ecad682946fa" providerId="LiveId" clId="{810A2F6A-6E87-41FE-8398-FC3767CCD8F9}" dt="2024-02-22T09:44:43.484" v="112" actId="47"/>
        <pc:sldMkLst>
          <pc:docMk/>
          <pc:sldMk cId="759536554" sldId="404"/>
        </pc:sldMkLst>
      </pc:sldChg>
      <pc:sldChg chg="del">
        <pc:chgData name="Florian Crobeddu" userId="e608ecad682946fa" providerId="LiveId" clId="{810A2F6A-6E87-41FE-8398-FC3767CCD8F9}" dt="2024-02-22T09:44:40.363" v="69" actId="47"/>
        <pc:sldMkLst>
          <pc:docMk/>
          <pc:sldMk cId="553103782" sldId="405"/>
        </pc:sldMkLst>
      </pc:sldChg>
    </pc:docChg>
  </pc:docChgLst>
  <pc:docChgLst>
    <pc:chgData name="Florian Crobeddu" userId="e608ecad682946fa" providerId="LiveId" clId="{A3E69433-A27B-4095-A51C-C560A53E6CC5}"/>
    <pc:docChg chg="undo custSel modSld">
      <pc:chgData name="Florian Crobeddu" userId="e608ecad682946fa" providerId="LiveId" clId="{A3E69433-A27B-4095-A51C-C560A53E6CC5}" dt="2023-09-19T09:54:23.941" v="194" actId="27107"/>
      <pc:docMkLst>
        <pc:docMk/>
      </pc:docMkLst>
      <pc:sldChg chg="modSp mod">
        <pc:chgData name="Florian Crobeddu" userId="e608ecad682946fa" providerId="LiveId" clId="{A3E69433-A27B-4095-A51C-C560A53E6CC5}" dt="2023-09-19T09:54:23.941" v="194" actId="27107"/>
        <pc:sldMkLst>
          <pc:docMk/>
          <pc:sldMk cId="1918459647" sldId="258"/>
        </pc:sldMkLst>
      </pc:sldChg>
      <pc:sldChg chg="modSp">
        <pc:chgData name="Florian Crobeddu" userId="e608ecad682946fa" providerId="LiveId" clId="{A3E69433-A27B-4095-A51C-C560A53E6CC5}" dt="2023-09-12T16:14:09.268" v="0" actId="20577"/>
        <pc:sldMkLst>
          <pc:docMk/>
          <pc:sldMk cId="2399359988" sldId="260"/>
        </pc:sldMkLst>
      </pc:sldChg>
      <pc:sldChg chg="modSp mod">
        <pc:chgData name="Florian Crobeddu" userId="e608ecad682946fa" providerId="LiveId" clId="{A3E69433-A27B-4095-A51C-C560A53E6CC5}" dt="2023-09-12T16:14:38.974" v="2" actId="20577"/>
        <pc:sldMkLst>
          <pc:docMk/>
          <pc:sldMk cId="535923535" sldId="304"/>
        </pc:sldMkLst>
      </pc:sldChg>
      <pc:sldChg chg="modSp mod">
        <pc:chgData name="Florian Crobeddu" userId="e608ecad682946fa" providerId="LiveId" clId="{A3E69433-A27B-4095-A51C-C560A53E6CC5}" dt="2023-09-12T16:14:49.032" v="4" actId="20577"/>
        <pc:sldMkLst>
          <pc:docMk/>
          <pc:sldMk cId="3430565740" sldId="305"/>
        </pc:sldMkLst>
      </pc:sldChg>
      <pc:sldChg chg="modSp mod">
        <pc:chgData name="Florian Crobeddu" userId="e608ecad682946fa" providerId="LiveId" clId="{A3E69433-A27B-4095-A51C-C560A53E6CC5}" dt="2023-09-12T16:15:07.329" v="5" actId="20577"/>
        <pc:sldMkLst>
          <pc:docMk/>
          <pc:sldMk cId="990879171" sldId="316"/>
        </pc:sldMkLst>
      </pc:sldChg>
      <pc:sldChg chg="modSp mod">
        <pc:chgData name="Florian Crobeddu" userId="e608ecad682946fa" providerId="LiveId" clId="{A3E69433-A27B-4095-A51C-C560A53E6CC5}" dt="2023-09-12T16:15:11.629" v="6" actId="20577"/>
        <pc:sldMkLst>
          <pc:docMk/>
          <pc:sldMk cId="1700758263" sldId="317"/>
        </pc:sldMkLst>
      </pc:sldChg>
      <pc:sldChg chg="modSp mod">
        <pc:chgData name="Florian Crobeddu" userId="e608ecad682946fa" providerId="LiveId" clId="{A3E69433-A27B-4095-A51C-C560A53E6CC5}" dt="2023-09-12T16:15:30.415" v="7" actId="20577"/>
        <pc:sldMkLst>
          <pc:docMk/>
          <pc:sldMk cId="752798387" sldId="334"/>
        </pc:sldMkLst>
      </pc:sldChg>
      <pc:sldChg chg="modSp mod">
        <pc:chgData name="Florian Crobeddu" userId="e608ecad682946fa" providerId="LiveId" clId="{A3E69433-A27B-4095-A51C-C560A53E6CC5}" dt="2023-09-12T16:15:36.248" v="8" actId="20577"/>
        <pc:sldMkLst>
          <pc:docMk/>
          <pc:sldMk cId="4027395969" sldId="335"/>
        </pc:sldMkLst>
      </pc:sldChg>
      <pc:sldChg chg="modSp mod">
        <pc:chgData name="Florian Crobeddu" userId="e608ecad682946fa" providerId="LiveId" clId="{A3E69433-A27B-4095-A51C-C560A53E6CC5}" dt="2023-09-12T16:16:41.996" v="19" actId="20577"/>
        <pc:sldMkLst>
          <pc:docMk/>
          <pc:sldMk cId="1709297374" sldId="375"/>
        </pc:sldMkLst>
      </pc:sldChg>
      <pc:sldChg chg="modSp mod">
        <pc:chgData name="Florian Crobeddu" userId="e608ecad682946fa" providerId="LiveId" clId="{A3E69433-A27B-4095-A51C-C560A53E6CC5}" dt="2023-09-12T16:16:51.362" v="20" actId="33524"/>
        <pc:sldMkLst>
          <pc:docMk/>
          <pc:sldMk cId="386706001" sldId="376"/>
        </pc:sldMkLst>
      </pc:sldChg>
      <pc:sldChg chg="modSp">
        <pc:chgData name="Florian Crobeddu" userId="e608ecad682946fa" providerId="LiveId" clId="{A3E69433-A27B-4095-A51C-C560A53E6CC5}" dt="2023-09-12T16:17:00.887" v="21" actId="33524"/>
        <pc:sldMkLst>
          <pc:docMk/>
          <pc:sldMk cId="313944454" sldId="377"/>
        </pc:sldMkLst>
      </pc:sldChg>
      <pc:sldChg chg="modSp mod">
        <pc:chgData name="Florian Crobeddu" userId="e608ecad682946fa" providerId="LiveId" clId="{A3E69433-A27B-4095-A51C-C560A53E6CC5}" dt="2023-09-12T16:17:26.280" v="22" actId="20577"/>
        <pc:sldMkLst>
          <pc:docMk/>
          <pc:sldMk cId="2492900849" sldId="388"/>
        </pc:sldMkLst>
      </pc:sldChg>
      <pc:sldChg chg="modSp mod">
        <pc:chgData name="Florian Crobeddu" userId="e608ecad682946fa" providerId="LiveId" clId="{A3E69433-A27B-4095-A51C-C560A53E6CC5}" dt="2023-09-12T16:18:07.561" v="28" actId="2710"/>
        <pc:sldMkLst>
          <pc:docMk/>
          <pc:sldMk cId="3770149638" sldId="394"/>
        </pc:sldMkLst>
      </pc:sldChg>
      <pc:sldChg chg="modSp mod">
        <pc:chgData name="Florian Crobeddu" userId="e608ecad682946fa" providerId="LiveId" clId="{A3E69433-A27B-4095-A51C-C560A53E6CC5}" dt="2023-09-12T16:18:14.154" v="29" actId="2710"/>
        <pc:sldMkLst>
          <pc:docMk/>
          <pc:sldMk cId="4236971989" sldId="400"/>
        </pc:sldMkLst>
      </pc:sldChg>
    </pc:docChg>
  </pc:docChgLst>
  <pc:docChgLst>
    <pc:chgData name="DE ROUBAIX Eléonore" userId="fdbf0fd0-25ce-4ae0-8ba6-bcaf0809efd0" providerId="ADAL" clId="{B34E9677-540F-7548-AF7B-8239C4E2A373}"/>
    <pc:docChg chg="modSld">
      <pc:chgData name="DE ROUBAIX Eléonore" userId="fdbf0fd0-25ce-4ae0-8ba6-bcaf0809efd0" providerId="ADAL" clId="{B34E9677-540F-7548-AF7B-8239C4E2A373}" dt="2024-02-22T10:13:04.666" v="163"/>
      <pc:docMkLst>
        <pc:docMk/>
      </pc:docMkLst>
      <pc:sldChg chg="addSp delSp modSp mod">
        <pc:chgData name="DE ROUBAIX Eléonore" userId="fdbf0fd0-25ce-4ae0-8ba6-bcaf0809efd0" providerId="ADAL" clId="{B34E9677-540F-7548-AF7B-8239C4E2A373}" dt="2024-02-22T10:10:42.374" v="158"/>
        <pc:sldMkLst>
          <pc:docMk/>
          <pc:sldMk cId="642903839" sldId="257"/>
        </pc:sldMkLst>
      </pc:sldChg>
      <pc:sldChg chg="modSp mod">
        <pc:chgData name="DE ROUBAIX Eléonore" userId="fdbf0fd0-25ce-4ae0-8ba6-bcaf0809efd0" providerId="ADAL" clId="{B34E9677-540F-7548-AF7B-8239C4E2A373}" dt="2024-02-22T10:06:50.464" v="7" actId="14100"/>
        <pc:sldMkLst>
          <pc:docMk/>
          <pc:sldMk cId="1918459647" sldId="258"/>
        </pc:sldMkLst>
      </pc:sldChg>
      <pc:sldChg chg="delSp modSp mod delAnim modAnim">
        <pc:chgData name="DE ROUBAIX Eléonore" userId="fdbf0fd0-25ce-4ae0-8ba6-bcaf0809efd0" providerId="ADAL" clId="{B34E9677-540F-7548-AF7B-8239C4E2A373}" dt="2024-02-22T10:13:04.666" v="163"/>
        <pc:sldMkLst>
          <pc:docMk/>
          <pc:sldMk cId="2770960290" sldId="259"/>
        </pc:sldMkLst>
      </pc:sldChg>
    </pc:docChg>
  </pc:docChgLst>
  <pc:docChgLst>
    <pc:chgData name="CROBEDDU Florian" userId="42c1470a-93e5-40b4-8b35-af5712bd6567" providerId="ADAL" clId="{34F4B1AB-FE41-4461-A87D-E9AF3AC042D7}"/>
    <pc:docChg chg="delSld modSld">
      <pc:chgData name="CROBEDDU Florian" userId="42c1470a-93e5-40b4-8b35-af5712bd6567" providerId="ADAL" clId="{34F4B1AB-FE41-4461-A87D-E9AF3AC042D7}" dt="2024-02-22T10:07:05.522" v="44" actId="47"/>
      <pc:docMkLst>
        <pc:docMk/>
      </pc:docMkLst>
      <pc:sldChg chg="delSp modSp modAnim">
        <pc:chgData name="CROBEDDU Florian" userId="42c1470a-93e5-40b4-8b35-af5712bd6567" providerId="ADAL" clId="{34F4B1AB-FE41-4461-A87D-E9AF3AC042D7}" dt="2024-02-22T10:06:38.416" v="3" actId="478"/>
        <pc:sldMkLst>
          <pc:docMk/>
          <pc:sldMk cId="2770960290" sldId="259"/>
        </pc:sldMkLst>
      </pc:sldChg>
      <pc:sldChg chg="del">
        <pc:chgData name="CROBEDDU Florian" userId="42c1470a-93e5-40b4-8b35-af5712bd6567" providerId="ADAL" clId="{34F4B1AB-FE41-4461-A87D-E9AF3AC042D7}" dt="2024-02-22T10:07:03.312" v="43" actId="47"/>
        <pc:sldMkLst>
          <pc:docMk/>
          <pc:sldMk cId="2399359988" sldId="260"/>
        </pc:sldMkLst>
      </pc:sldChg>
      <pc:sldChg chg="del">
        <pc:chgData name="CROBEDDU Florian" userId="42c1470a-93e5-40b4-8b35-af5712bd6567" providerId="ADAL" clId="{34F4B1AB-FE41-4461-A87D-E9AF3AC042D7}" dt="2024-02-22T10:07:05.522" v="44" actId="47"/>
        <pc:sldMkLst>
          <pc:docMk/>
          <pc:sldMk cId="79575302" sldId="261"/>
        </pc:sldMkLst>
      </pc:sldChg>
    </pc:docChg>
  </pc:docChgLst>
  <pc:docChgLst>
    <pc:chgData name="CUVELIER Léa" userId="b0e47eca-9550-4042-b515-9c347fd14306" providerId="ADAL" clId="{4718798C-5365-1F4C-9E3F-D378A1B8FA34}"/>
    <pc:docChg chg="undo custSel addSld delSld modSld sldOrd">
      <pc:chgData name="CUVELIER Léa" userId="b0e47eca-9550-4042-b515-9c347fd14306" providerId="ADAL" clId="{4718798C-5365-1F4C-9E3F-D378A1B8FA34}" dt="2024-04-08T15:06:21.713" v="4402" actId="20577"/>
      <pc:docMkLst>
        <pc:docMk/>
      </pc:docMkLst>
      <pc:sldChg chg="modSp">
        <pc:chgData name="CUVELIER Léa" userId="b0e47eca-9550-4042-b515-9c347fd14306" providerId="ADAL" clId="{4718798C-5365-1F4C-9E3F-D378A1B8FA34}" dt="2024-04-08T14:13:44.634" v="3116" actId="20577"/>
        <pc:sldMkLst>
          <pc:docMk/>
          <pc:sldMk cId="642903839" sldId="257"/>
        </pc:sldMkLst>
      </pc:sldChg>
      <pc:sldChg chg="modSp mod">
        <pc:chgData name="CUVELIER Léa" userId="b0e47eca-9550-4042-b515-9c347fd14306" providerId="ADAL" clId="{4718798C-5365-1F4C-9E3F-D378A1B8FA34}" dt="2024-04-08T14:10:28.981" v="3049" actId="207"/>
        <pc:sldMkLst>
          <pc:docMk/>
          <pc:sldMk cId="1918459647" sldId="258"/>
        </pc:sldMkLst>
      </pc:sldChg>
      <pc:sldChg chg="addSp modSp mod ord">
        <pc:chgData name="CUVELIER Léa" userId="b0e47eca-9550-4042-b515-9c347fd14306" providerId="ADAL" clId="{4718798C-5365-1F4C-9E3F-D378A1B8FA34}" dt="2024-04-08T08:21:34.526" v="2726" actId="20577"/>
        <pc:sldMkLst>
          <pc:docMk/>
          <pc:sldMk cId="2770960290" sldId="259"/>
        </pc:sldMkLst>
      </pc:sldChg>
      <pc:sldChg chg="new del">
        <pc:chgData name="CUVELIER Léa" userId="b0e47eca-9550-4042-b515-9c347fd14306" providerId="ADAL" clId="{4718798C-5365-1F4C-9E3F-D378A1B8FA34}" dt="2024-03-07T08:50:53.708" v="5" actId="2696"/>
        <pc:sldMkLst>
          <pc:docMk/>
          <pc:sldMk cId="2206622997" sldId="260"/>
        </pc:sldMkLst>
      </pc:sldChg>
      <pc:sldChg chg="addSp delSp modSp add mod">
        <pc:chgData name="CUVELIER Léa" userId="b0e47eca-9550-4042-b515-9c347fd14306" providerId="ADAL" clId="{4718798C-5365-1F4C-9E3F-D378A1B8FA34}" dt="2024-03-07T10:12:44.173" v="1322" actId="113"/>
        <pc:sldMkLst>
          <pc:docMk/>
          <pc:sldMk cId="4095673602" sldId="260"/>
        </pc:sldMkLst>
      </pc:sldChg>
      <pc:sldChg chg="addSp modSp add mod modNotesTx">
        <pc:chgData name="CUVELIER Léa" userId="b0e47eca-9550-4042-b515-9c347fd14306" providerId="ADAL" clId="{4718798C-5365-1F4C-9E3F-D378A1B8FA34}" dt="2024-03-07T10:14:47.388" v="1516" actId="113"/>
        <pc:sldMkLst>
          <pc:docMk/>
          <pc:sldMk cId="1896176675" sldId="261"/>
        </pc:sldMkLst>
      </pc:sldChg>
      <pc:sldChg chg="addSp modSp add mod">
        <pc:chgData name="CUVELIER Léa" userId="b0e47eca-9550-4042-b515-9c347fd14306" providerId="ADAL" clId="{4718798C-5365-1F4C-9E3F-D378A1B8FA34}" dt="2024-04-08T08:23:28.101" v="2819" actId="20577"/>
        <pc:sldMkLst>
          <pc:docMk/>
          <pc:sldMk cId="375540725" sldId="262"/>
        </pc:sldMkLst>
      </pc:sldChg>
      <pc:sldChg chg="addSp modSp add mod modNotesTx">
        <pc:chgData name="CUVELIER Léa" userId="b0e47eca-9550-4042-b515-9c347fd14306" providerId="ADAL" clId="{4718798C-5365-1F4C-9E3F-D378A1B8FA34}" dt="2024-03-07T10:22:46.540" v="2598" actId="1076"/>
        <pc:sldMkLst>
          <pc:docMk/>
          <pc:sldMk cId="2098411005" sldId="263"/>
        </pc:sldMkLst>
      </pc:sldChg>
      <pc:sldChg chg="addSp modSp add mod">
        <pc:chgData name="CUVELIER Léa" userId="b0e47eca-9550-4042-b515-9c347fd14306" providerId="ADAL" clId="{4718798C-5365-1F4C-9E3F-D378A1B8FA34}" dt="2024-03-07T09:12:13.731" v="507" actId="20577"/>
        <pc:sldMkLst>
          <pc:docMk/>
          <pc:sldMk cId="3074624640" sldId="264"/>
        </pc:sldMkLst>
      </pc:sldChg>
      <pc:sldChg chg="addSp modSp add mod">
        <pc:chgData name="CUVELIER Léa" userId="b0e47eca-9550-4042-b515-9c347fd14306" providerId="ADAL" clId="{4718798C-5365-1F4C-9E3F-D378A1B8FA34}" dt="2024-03-07T09:13:11.532" v="521" actId="20577"/>
        <pc:sldMkLst>
          <pc:docMk/>
          <pc:sldMk cId="116242528" sldId="265"/>
        </pc:sldMkLst>
      </pc:sldChg>
      <pc:sldChg chg="addSp modSp add mod ord modNotesTx">
        <pc:chgData name="CUVELIER Léa" userId="b0e47eca-9550-4042-b515-9c347fd14306" providerId="ADAL" clId="{4718798C-5365-1F4C-9E3F-D378A1B8FA34}" dt="2024-03-07T09:21:25.354" v="641" actId="20577"/>
        <pc:sldMkLst>
          <pc:docMk/>
          <pc:sldMk cId="1104099440" sldId="266"/>
        </pc:sldMkLst>
      </pc:sldChg>
      <pc:sldChg chg="modSp add del mod">
        <pc:chgData name="CUVELIER Léa" userId="b0e47eca-9550-4042-b515-9c347fd14306" providerId="ADAL" clId="{4718798C-5365-1F4C-9E3F-D378A1B8FA34}" dt="2024-03-07T09:18:07.735" v="565" actId="2696"/>
        <pc:sldMkLst>
          <pc:docMk/>
          <pc:sldMk cId="2043111193" sldId="267"/>
        </pc:sldMkLst>
      </pc:sldChg>
      <pc:sldChg chg="add del">
        <pc:chgData name="CUVELIER Léa" userId="b0e47eca-9550-4042-b515-9c347fd14306" providerId="ADAL" clId="{4718798C-5365-1F4C-9E3F-D378A1B8FA34}" dt="2024-03-07T09:18:08.492" v="566" actId="2696"/>
        <pc:sldMkLst>
          <pc:docMk/>
          <pc:sldMk cId="4059581625" sldId="268"/>
        </pc:sldMkLst>
      </pc:sldChg>
      <pc:sldChg chg="add del">
        <pc:chgData name="CUVELIER Léa" userId="b0e47eca-9550-4042-b515-9c347fd14306" providerId="ADAL" clId="{4718798C-5365-1F4C-9E3F-D378A1B8FA34}" dt="2024-03-07T09:18:08.885" v="567" actId="2696"/>
        <pc:sldMkLst>
          <pc:docMk/>
          <pc:sldMk cId="731965096" sldId="269"/>
        </pc:sldMkLst>
      </pc:sldChg>
      <pc:sldChg chg="add del">
        <pc:chgData name="CUVELIER Léa" userId="b0e47eca-9550-4042-b515-9c347fd14306" providerId="ADAL" clId="{4718798C-5365-1F4C-9E3F-D378A1B8FA34}" dt="2024-03-07T09:18:09.454" v="568" actId="2696"/>
        <pc:sldMkLst>
          <pc:docMk/>
          <pc:sldMk cId="3937544830" sldId="270"/>
        </pc:sldMkLst>
      </pc:sldChg>
      <pc:sldChg chg="addSp delSp modSp add mod ord">
        <pc:chgData name="CUVELIER Léa" userId="b0e47eca-9550-4042-b515-9c347fd14306" providerId="ADAL" clId="{4718798C-5365-1F4C-9E3F-D378A1B8FA34}" dt="2024-03-07T10:23:41.782" v="2612" actId="20577"/>
        <pc:sldMkLst>
          <pc:docMk/>
          <pc:sldMk cId="123219164" sldId="271"/>
        </pc:sldMkLst>
      </pc:sldChg>
      <pc:sldChg chg="addSp delSp modSp add mod">
        <pc:chgData name="CUVELIER Léa" userId="b0e47eca-9550-4042-b515-9c347fd14306" providerId="ADAL" clId="{4718798C-5365-1F4C-9E3F-D378A1B8FA34}" dt="2024-03-07T09:16:34.140" v="558"/>
        <pc:sldMkLst>
          <pc:docMk/>
          <pc:sldMk cId="2596632028" sldId="272"/>
        </pc:sldMkLst>
      </pc:sldChg>
      <pc:sldChg chg="add del">
        <pc:chgData name="CUVELIER Léa" userId="b0e47eca-9550-4042-b515-9c347fd14306" providerId="ADAL" clId="{4718798C-5365-1F4C-9E3F-D378A1B8FA34}" dt="2024-03-07T09:16:37.229" v="560" actId="2696"/>
        <pc:sldMkLst>
          <pc:docMk/>
          <pc:sldMk cId="1666321927" sldId="273"/>
        </pc:sldMkLst>
      </pc:sldChg>
      <pc:sldChg chg="modSp add ord">
        <pc:chgData name="CUVELIER Léa" userId="b0e47eca-9550-4042-b515-9c347fd14306" providerId="ADAL" clId="{4718798C-5365-1F4C-9E3F-D378A1B8FA34}" dt="2024-03-07T10:05:31.911" v="1156" actId="20578"/>
        <pc:sldMkLst>
          <pc:docMk/>
          <pc:sldMk cId="517849631" sldId="274"/>
        </pc:sldMkLst>
      </pc:sldChg>
      <pc:sldChg chg="delSp add del mod setBg delDesignElem">
        <pc:chgData name="CUVELIER Léa" userId="b0e47eca-9550-4042-b515-9c347fd14306" providerId="ADAL" clId="{4718798C-5365-1F4C-9E3F-D378A1B8FA34}" dt="2024-03-07T09:16:36.080" v="559" actId="2696"/>
        <pc:sldMkLst>
          <pc:docMk/>
          <pc:sldMk cId="3617419815" sldId="275"/>
        </pc:sldMkLst>
      </pc:sldChg>
      <pc:sldChg chg="delSp add setBg delDesignElem">
        <pc:chgData name="CUVELIER Léa" userId="b0e47eca-9550-4042-b515-9c347fd14306" providerId="ADAL" clId="{4718798C-5365-1F4C-9E3F-D378A1B8FA34}" dt="2024-03-07T09:16:34.025" v="556"/>
        <pc:sldMkLst>
          <pc:docMk/>
          <pc:sldMk cId="708943631" sldId="276"/>
        </pc:sldMkLst>
      </pc:sldChg>
      <pc:sldChg chg="addSp delSp modSp add mod ord">
        <pc:chgData name="CUVELIER Léa" userId="b0e47eca-9550-4042-b515-9c347fd14306" providerId="ADAL" clId="{4718798C-5365-1F4C-9E3F-D378A1B8FA34}" dt="2024-03-07T10:23:49.697" v="2614"/>
        <pc:sldMkLst>
          <pc:docMk/>
          <pc:sldMk cId="3318762030" sldId="277"/>
        </pc:sldMkLst>
      </pc:sldChg>
      <pc:sldChg chg="addSp delSp modSp add mod">
        <pc:chgData name="CUVELIER Léa" userId="b0e47eca-9550-4042-b515-9c347fd14306" providerId="ADAL" clId="{4718798C-5365-1F4C-9E3F-D378A1B8FA34}" dt="2024-03-07T10:05:55.858" v="1194" actId="20577"/>
        <pc:sldMkLst>
          <pc:docMk/>
          <pc:sldMk cId="1048670466" sldId="278"/>
        </pc:sldMkLst>
      </pc:sldChg>
      <pc:sldChg chg="addSp delSp modSp add mod">
        <pc:chgData name="CUVELIER Léa" userId="b0e47eca-9550-4042-b515-9c347fd14306" providerId="ADAL" clId="{4718798C-5365-1F4C-9E3F-D378A1B8FA34}" dt="2024-04-08T13:34:18.622" v="2953" actId="5793"/>
        <pc:sldMkLst>
          <pc:docMk/>
          <pc:sldMk cId="3351778863" sldId="279"/>
        </pc:sldMkLst>
      </pc:sldChg>
      <pc:sldChg chg="new del">
        <pc:chgData name="CUVELIER Léa" userId="b0e47eca-9550-4042-b515-9c347fd14306" providerId="ADAL" clId="{4718798C-5365-1F4C-9E3F-D378A1B8FA34}" dt="2024-04-08T08:31:28.262" v="2823" actId="2696"/>
        <pc:sldMkLst>
          <pc:docMk/>
          <pc:sldMk cId="4162159949" sldId="279"/>
        </pc:sldMkLst>
      </pc:sldChg>
      <pc:sldChg chg="new del">
        <pc:chgData name="CUVELIER Léa" userId="b0e47eca-9550-4042-b515-9c347fd14306" providerId="ADAL" clId="{4718798C-5365-1F4C-9E3F-D378A1B8FA34}" dt="2024-04-08T08:31:20.056" v="2821" actId="2696"/>
        <pc:sldMkLst>
          <pc:docMk/>
          <pc:sldMk cId="4213454489" sldId="279"/>
        </pc:sldMkLst>
      </pc:sldChg>
      <pc:sldChg chg="addSp delSp modSp add mod">
        <pc:chgData name="CUVELIER Léa" userId="b0e47eca-9550-4042-b515-9c347fd14306" providerId="ADAL" clId="{4718798C-5365-1F4C-9E3F-D378A1B8FA34}" dt="2024-04-08T14:24:23.475" v="3152" actId="14100"/>
        <pc:sldMkLst>
          <pc:docMk/>
          <pc:sldMk cId="557566679" sldId="280"/>
        </pc:sldMkLst>
      </pc:sldChg>
      <pc:sldChg chg="add del">
        <pc:chgData name="CUVELIER Léa" userId="b0e47eca-9550-4042-b515-9c347fd14306" providerId="ADAL" clId="{4718798C-5365-1F4C-9E3F-D378A1B8FA34}" dt="2024-04-08T13:34:00.104" v="2908" actId="2696"/>
        <pc:sldMkLst>
          <pc:docMk/>
          <pc:sldMk cId="2281638356" sldId="280"/>
        </pc:sldMkLst>
      </pc:sldChg>
      <pc:sldChg chg="modSp add mod modNotesTx">
        <pc:chgData name="CUVELIER Léa" userId="b0e47eca-9550-4042-b515-9c347fd14306" providerId="ADAL" clId="{4718798C-5365-1F4C-9E3F-D378A1B8FA34}" dt="2024-04-08T15:06:21.713" v="4402" actId="20577"/>
        <pc:sldMkLst>
          <pc:docMk/>
          <pc:sldMk cId="159107847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8FFF-ED69-514C-8B0C-2B241AA5D7D1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A5C77-4B24-2647-9BD8-4422AEB135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71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927C3-DC79-C111-881A-3F90FBA90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F8B90C-B940-7A8D-D29A-8717AC06A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DB58C-7F3E-EE9D-304F-39C3FAE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2339F-1667-6D5B-A935-962CF624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65291-D9D8-39F0-F937-07DD3790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70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737F6-C484-323D-6E98-55AC384D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A80BD1-B239-5853-608E-DBE3C0B7E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88077-898B-7A98-96E4-48A1011F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39120-B03A-4862-4ADF-588D0624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7B387-C70E-49C0-BF26-360DCDB4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68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EE9536-7F70-087E-4318-7DCE25F5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57D58E-4FC9-6FE8-8E0E-49FFF8994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1B625-F1FC-1B10-1238-AF6667BB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1D610-7E14-B52F-3A85-6397453D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34335-4EB5-96D5-B779-48074AA9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57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B759A-78CC-8E9D-09EC-D6A421DF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937033-206B-75BD-EB40-1A7863D0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F81471-8B2B-C646-331A-7103FF0B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4D107-9AA4-9F7B-EFC4-81C84621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803C6-3233-A1E8-748B-9288746C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5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357C6-7551-68DC-87A6-A5889A07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171804-3CBF-D763-B435-0538866D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53E07-0605-4EEF-25B8-A0C8E3C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EB36A-5623-2A0B-2530-7A1E35DB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9C11D-3763-1388-B0D9-6AC31FEF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1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95012-F7EC-0FA2-FA57-EE948C74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9B4F2-2673-0226-E48E-4318B621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08233F-D79E-8003-4493-A5B20C24E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C7A00A-14AA-F3D2-CCA3-3A6B0550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B11DFF-8CCC-47A0-5A58-C732FAAE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C58064-FEAB-CFB9-9006-3FB43470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7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E376D-7B29-7DAF-99A0-C8C6E85C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6DF52-27BF-B4AD-66AF-10794E6E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26730-18DA-EC2C-487A-168EAFEFC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F43D-956B-8234-4708-9FDC8A172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4888FD-CFEE-95BD-3B73-C024C7175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7FD421-770F-1BDB-9650-881F22E5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3ADAE7-CDBA-3095-0C87-706A7C4E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F5B505-785D-9F13-EBE2-2B97C622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7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FBDA3-3193-75F2-5F98-73CF8C0D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46D07E-C9B2-B218-0C77-D98C0421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FC9BA1-E743-EBA4-6FC6-F4E606E6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E56896-1C65-DB01-C327-45C79B5D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47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58FC1D-98F5-3E3C-D899-10BBE60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51AA06-E29A-60E4-B0C0-CC873A49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A4732-C21D-303F-D22E-A10319B0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3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C9881-278F-8888-963F-D5D57231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CC5FE-C059-DF1F-3527-A10B730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BF76F4-963F-082A-B0EA-A95E75C0E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E60A99-3FE2-8473-13E2-99627FF0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D9009-4E6F-2B65-B2DB-04AB0788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7B6D9A-D442-0156-E69D-641C68BE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7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EA6BB-B00A-5D93-58CF-C58E774E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DE55E3-B971-676C-8B0F-CA12985DD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36997-688F-F36F-400E-424C49AA3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A2F32-49A0-13C9-006D-1E323749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81CB99-7347-1DAD-B02D-22748A4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C5E83B-1E4E-CE3C-E103-10A82DE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0B1898-BFD4-F3B0-3F18-8B39FD5A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7408CE-798A-2E34-8221-58CFE4C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9DE44-5375-2702-E453-969912841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70DC45-F0D9-B213-44C8-7C14A2957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298D1E-98DD-BD99-24D4-75AE6134D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475B-FFD4-4218-B8FD-699852E6F0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6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6" Type="http://schemas.openxmlformats.org/officeDocument/2006/relationships/image" Target="../media/image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hyperlink" Target="https://mathsmentales.net/index.html?u=3DD5" TargetMode="External"/><Relationship Id="rId5" Type="http://schemas.openxmlformats.org/officeDocument/2006/relationships/tags" Target="../tags/tag29.xml"/><Relationship Id="rId10" Type="http://schemas.openxmlformats.org/officeDocument/2006/relationships/hyperlink" Target="https://loozeannick.netboard.me/atcmath/" TargetMode="External"/><Relationship Id="rId4" Type="http://schemas.openxmlformats.org/officeDocument/2006/relationships/tags" Target="../tags/tag28.xml"/><Relationship Id="rId9" Type="http://schemas.openxmlformats.org/officeDocument/2006/relationships/hyperlink" Target="https://enseignement.catholique.be/secteur/secteur-mathematique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5D7AB4-FB3F-850F-E44B-2C6E3D9427A3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57547" y="1014435"/>
            <a:ext cx="6429793" cy="2079045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36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3600" b="1" dirty="0">
                <a:latin typeface="+mn-lt"/>
              </a:rPr>
              <a:t>ronc Commun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-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Programme de mathématiques</a:t>
            </a:r>
            <a:endParaRPr lang="fr-BE" sz="36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4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4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022D82-26D6-2F55-19BD-07D695A349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8" y="1864419"/>
            <a:ext cx="6268707" cy="62687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39AC97-DB66-CDA1-98FC-1D1327ACF06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24120" y="3170501"/>
            <a:ext cx="6268707" cy="948063"/>
          </a:xfrm>
          <a:prstGeom prst="rect">
            <a:avLst/>
          </a:prstGeom>
        </p:spPr>
      </p:pic>
      <p:pic>
        <p:nvPicPr>
          <p:cNvPr id="6" name="Image 5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95A3E953-6DC3-7A02-27A5-6726724F40D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24322" r="22481" b="28464"/>
          <a:stretch/>
        </p:blipFill>
        <p:spPr>
          <a:xfrm>
            <a:off x="8050452" y="164150"/>
            <a:ext cx="1014376" cy="850285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7DA852-30A2-39D6-855E-964A78917B1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742908" y="4741432"/>
            <a:ext cx="5315618" cy="129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 b="1" dirty="0"/>
              <a:t>Présentation	</a:t>
            </a:r>
            <a:r>
              <a:rPr lang="fr-FR" sz="1600" i="1" dirty="0"/>
              <a:t>Florian Crobeddu</a:t>
            </a:r>
          </a:p>
          <a:p>
            <a:pPr algn="l">
              <a:lnSpc>
                <a:spcPct val="100000"/>
              </a:lnSpc>
            </a:pPr>
            <a:r>
              <a:rPr lang="fr-FR" sz="1600" i="1" dirty="0"/>
              <a:t>		</a:t>
            </a:r>
            <a:r>
              <a:rPr lang="fr-FR" sz="1200" i="1" dirty="0"/>
              <a:t>P</a:t>
            </a:r>
            <a:r>
              <a:rPr lang="fr-FR" sz="1200" dirty="0"/>
              <a:t>rofesseur de mathématiques</a:t>
            </a:r>
          </a:p>
          <a:p>
            <a:pPr algn="l">
              <a:lnSpc>
                <a:spcPct val="100000"/>
              </a:lnSpc>
            </a:pPr>
            <a:r>
              <a:rPr lang="fr-FR" sz="1200" dirty="0"/>
              <a:t>		Master de spécialisation en formation d’enseignants		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CA7AC2-EFBA-6F6D-E601-0474A736F10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D3A3C-3196-51F3-54E9-0E865DA1F50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157857" y="6444343"/>
            <a:ext cx="108857" cy="2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C9874D2C-C8F8-0217-BC8E-7872BA674DE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47" y="306115"/>
            <a:ext cx="2861053" cy="603503"/>
          </a:xfrm>
          <a:prstGeom prst="rect">
            <a:avLst/>
          </a:prstGeom>
        </p:spPr>
      </p:pic>
      <p:pic>
        <p:nvPicPr>
          <p:cNvPr id="1026" name="Picture 2" descr="Communication | HEFF">
            <a:extLst>
              <a:ext uri="{FF2B5EF4-FFF2-40B4-BE49-F238E27FC236}">
                <a16:creationId xmlns:a16="http://schemas.microsoft.com/office/drawing/2014/main" id="{FFDBFC8B-EB24-D193-81C6-6FD088A446CB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56" y="263082"/>
            <a:ext cx="3497397" cy="7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248DD0E-9F9C-ADEA-282E-AE5D32FB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3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738A31-987C-CB7B-3D4A-7BF7E3E4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4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A281FB79-A900-9845-3A79-5A6811D6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FFD005-82E1-874F-30EA-C41D9410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4B4985FF-4A8F-C164-483F-DBE4D3576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1" b="9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3ACC5-A6F1-ECFA-01D6-D8293C0A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BC3B75D-B11C-7C50-D19D-973C6A61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95C93-EDA3-B225-139E-7FE214BE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5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diagramme, Tracé, ligne&#10;&#10;Le contenu généré par l’IA peut être incorrect.">
            <a:extLst>
              <a:ext uri="{FF2B5EF4-FFF2-40B4-BE49-F238E27FC236}">
                <a16:creationId xmlns:a16="http://schemas.microsoft.com/office/drawing/2014/main" id="{E45FB900-89DC-8C51-DA92-8B6E6F99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B135B4-B129-0513-F900-7A2376C3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5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6A9049C7-1EF5-B006-7DDC-9E03E32E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" b="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3533E5-4543-3C2E-B2AB-BACE33B4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4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D9C94EFC-5778-4256-2549-5E920A63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2F98A9-89A8-2F38-39BD-B0AE0838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id="{F9FE7163-4EB4-90A1-A64C-C1FB8AEB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76EECD-66FE-7EE1-F4B0-FA450792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2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39374D99-6F22-3C66-238D-1317400A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B62F80-D077-FA82-1FA1-CE970E94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7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208F480-5C7D-0FF0-BD6E-5EEFA1F3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E4695A-6B9C-35E4-6DDB-D66AAAF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6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4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D3ACEF-64BD-B103-2078-4A4FE51A957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24836" y="1119073"/>
            <a:ext cx="552002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Table des matières</a:t>
            </a:r>
          </a:p>
          <a:p>
            <a:endParaRPr lang="fr-FR" b="1" dirty="0"/>
          </a:p>
          <a:p>
            <a:endParaRPr lang="fr-FR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Du référentiel au programme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Quels contenus d’apprentissage enseigner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Pourquoi atteindre ces contenus d’apprentissage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Conclusion</a:t>
            </a:r>
          </a:p>
        </p:txBody>
      </p:sp>
      <p:pic>
        <p:nvPicPr>
          <p:cNvPr id="2" name="Image 1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37B59EE0-06EB-0C67-25F9-CFB64F9B7BB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24322" r="22481" b="28464"/>
          <a:stretch/>
        </p:blipFill>
        <p:spPr>
          <a:xfrm>
            <a:off x="8050452" y="164150"/>
            <a:ext cx="1014376" cy="85028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653D9-C8E4-DDBE-9A17-784406577F7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949475B-FFD4-4218-B8FD-699852E6F0AF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7B4A1-9F47-4769-DBEB-1AD41BA5475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168743" y="6466114"/>
            <a:ext cx="108857" cy="141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6E1D015A-1900-9BF4-9CB1-8166D476986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47" y="306115"/>
            <a:ext cx="2861053" cy="603503"/>
          </a:xfrm>
          <a:prstGeom prst="rect">
            <a:avLst/>
          </a:prstGeom>
        </p:spPr>
      </p:pic>
      <p:pic>
        <p:nvPicPr>
          <p:cNvPr id="4" name="Picture 2" descr="Communication | HEFF">
            <a:extLst>
              <a:ext uri="{FF2B5EF4-FFF2-40B4-BE49-F238E27FC236}">
                <a16:creationId xmlns:a16="http://schemas.microsoft.com/office/drawing/2014/main" id="{B98D2CAB-C5FF-49AD-6E30-8FD766457E8A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56" y="263082"/>
            <a:ext cx="3497397" cy="7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FF4AA2-76DB-C4D1-4251-ECC8BEFC9BE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8" y="1864419"/>
            <a:ext cx="6268707" cy="62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383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8288A38-C7BD-1991-2615-8E2E2B697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9" y="643466"/>
            <a:ext cx="8377542" cy="557106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F49617-3732-C2A4-B6D6-A2085CBB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Police, capture d’écran, Impression&#10;&#10;Le contenu généré par l’IA peut être incorrect.">
            <a:extLst>
              <a:ext uri="{FF2B5EF4-FFF2-40B4-BE49-F238E27FC236}">
                <a16:creationId xmlns:a16="http://schemas.microsoft.com/office/drawing/2014/main" id="{81ADB7C5-4654-7B07-5A2E-7894D8EF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2"/>
            <a:ext cx="12111788" cy="690372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05CFE-ED60-E699-D5B8-7E33412B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blanc&#10;&#10;Le contenu généré par l’IA peut être incorrect.">
            <a:extLst>
              <a:ext uri="{FF2B5EF4-FFF2-40B4-BE49-F238E27FC236}">
                <a16:creationId xmlns:a16="http://schemas.microsoft.com/office/drawing/2014/main" id="{F85AE9CB-6346-8462-7841-EA22F94A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DD19F8-ED3F-339B-9EA3-185B8583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7B8B1BC-772E-CF23-7299-DF7B5CC2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91543"/>
            <a:ext cx="11935326" cy="647491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888E49-FB4D-7E72-7F8E-C4A7458D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44FCF30-64C1-A9FE-8D7C-B507D10F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7" y="643466"/>
            <a:ext cx="10561266" cy="557106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E6BC5F-A560-1A63-F3C4-AEACDEE4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1BE4041-AF52-67E4-A4B7-2A9DA308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D36029-7C73-E511-D7DC-745EC9B4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5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B53C1D65-A43B-DEA1-0066-E363659C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201488"/>
            <a:ext cx="10892589" cy="642662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771E20-09F5-F302-9ECD-37D3C60B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id="{490F9A7F-767C-1D30-FC40-5A7656B1E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7610D8-2410-9034-1914-E79EA904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4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76FD4B93-51D3-AF6D-2E8A-9AFB0550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" y="200685"/>
            <a:ext cx="11146643" cy="652078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27C408-5F5F-2C8B-1849-2EA66598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96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2A86E21D-0C78-CF54-9518-256B6D91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2185D1-07F7-555B-AD3B-81766E03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2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4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9697B8-C205-606A-001D-4810040460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31431" y="242071"/>
            <a:ext cx="452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INTRODUCTION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7209B39-E884-39C0-6286-28B39A08C3FA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813497" y="838200"/>
            <a:ext cx="929039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5E18C37-E7E3-3C33-BDE6-8EB61341D6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56970" y="1011936"/>
            <a:ext cx="11003446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Objectif 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/>
              <a:t>S’info</a:t>
            </a:r>
            <a:r>
              <a:rPr lang="fr-FR" dirty="0" err="1"/>
              <a:t>rmer</a:t>
            </a:r>
            <a:r>
              <a:rPr lang="fr-FR" dirty="0"/>
              <a:t> pour comprendre le tronc commun.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S’approprier les changements de programmation.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S’ouvrir à une vision différente de l’enseignement.</a:t>
            </a:r>
            <a:endParaRPr lang="fr-BE" dirty="0"/>
          </a:p>
          <a:p>
            <a:pPr lvl="0">
              <a:lnSpc>
                <a:spcPct val="150000"/>
              </a:lnSpc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/>
              <a:t>3 liens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hlinkClick r:id="rId9"/>
              </a:rPr>
              <a:t>https://enseignement.catholique.be/secteur/secteur-mathematiques/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hlinkClick r:id="rId10"/>
              </a:rPr>
              <a:t>https://loozeannick.netboard.me/atcmath/</a:t>
            </a:r>
            <a:endParaRPr lang="fr-B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hlinkClick r:id="rId11"/>
              </a:rPr>
              <a:t>https://mathsmentales.net/index.html?u=3DD5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96029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8022EF7C-C540-54A2-C7A9-22AA9A1A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7" y="159297"/>
            <a:ext cx="11101136" cy="657742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25472B-0231-28D3-7E56-2009851C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8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FB44797E-6964-4957-B919-360F7063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EE1F87-39AF-69AB-7740-F4E9B938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5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ocument, Police&#10;&#10;Le contenu généré par l’IA peut être incorrect.">
            <a:extLst>
              <a:ext uri="{FF2B5EF4-FFF2-40B4-BE49-F238E27FC236}">
                <a16:creationId xmlns:a16="http://schemas.microsoft.com/office/drawing/2014/main" id="{464017C8-725D-3833-C013-C253BBEE1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3" y="-532914"/>
            <a:ext cx="4780546" cy="724325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ED2AAF-CA95-E133-AFB6-8B1F2115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61C7A8-A329-CCE9-8899-76E84989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939" y="690219"/>
            <a:ext cx="6314186" cy="4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D242A12C-72B6-B537-82ED-739748DF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F8E5F1-AC5D-923C-E271-1F8C6F74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68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diagramme, lettre&#10;&#10;Le contenu généré par l’IA peut être incorrect.">
            <a:extLst>
              <a:ext uri="{FF2B5EF4-FFF2-40B4-BE49-F238E27FC236}">
                <a16:creationId xmlns:a16="http://schemas.microsoft.com/office/drawing/2014/main" id="{27380635-A406-01EB-3BDD-BEC9742C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E9F3C6-3CB2-7CA4-469D-D5EB96AB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7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cercle&#10;&#10;Le contenu généré par l’IA peut être incorrect.">
            <a:extLst>
              <a:ext uri="{FF2B5EF4-FFF2-40B4-BE49-F238E27FC236}">
                <a16:creationId xmlns:a16="http://schemas.microsoft.com/office/drawing/2014/main" id="{06E568B4-0775-CD9D-3AD4-6083D070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102268"/>
            <a:ext cx="11133221" cy="659643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6CFC27-ABCC-DC89-C50D-98BFA0BF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1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10180956-B03D-24DA-D264-7C66395B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FD2676-4519-315B-37A4-587ADF76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4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B381E-FF3B-5B74-514D-1633AA87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4">
            <a:extLst>
              <a:ext uri="{FF2B5EF4-FFF2-40B4-BE49-F238E27FC236}">
                <a16:creationId xmlns:a16="http://schemas.microsoft.com/office/drawing/2014/main" id="{321C4E20-BA3E-D138-AA81-ECC6C0064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46">
            <a:extLst>
              <a:ext uri="{FF2B5EF4-FFF2-40B4-BE49-F238E27FC236}">
                <a16:creationId xmlns:a16="http://schemas.microsoft.com/office/drawing/2014/main" id="{0D4F46F4-743E-EA1C-907D-FD64D52E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48">
            <a:extLst>
              <a:ext uri="{FF2B5EF4-FFF2-40B4-BE49-F238E27FC236}">
                <a16:creationId xmlns:a16="http://schemas.microsoft.com/office/drawing/2014/main" id="{727165C7-74AF-2AEA-A4D7-34B988904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99B257F9-F8CE-7F31-5C89-87C3D0E36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6C300866-343F-0116-0F9E-F88D1D8F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AD76F39-C508-A3F8-7C75-82AE55CDD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BE59132F-19A2-E624-BD7D-F6250F12F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B4CAD5D6-9E35-702B-9776-191F1D9C5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B837F2A3-F516-63E1-ED6D-450ACABA9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D929392B-6D53-D5C6-4D50-2041FD77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794086F2-806C-242A-36E0-63091E311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95430ADA-898F-D1F1-73BE-F757FA66A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DCC527FB-239E-BD15-3EB1-9E2532EC5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BB391C80-01B9-C1E7-4004-F8633D075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D42FE7D4-636E-2CCB-285A-719A40F22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FA725025-0DFB-5AE2-2410-9D3DF4E48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BDA5B78C-4EF3-6BD6-0D34-17333A678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EF9FDAF9-03AD-9A15-40E6-97EAE6DAC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6BC1EC7-10C1-A0B4-22D8-5180C2F0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AB544778-39E6-93DC-F417-AC90772C1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9E1234-B2FE-7060-F246-A40A64E7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C56378B1-693D-DC64-A330-C3A7A1C2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10FF2DCE-74F8-66E5-E64A-43736382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C9F3535-D19E-162E-9DA7-99D8F751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C336A4-7A12-6B43-DC98-107CB1CAD7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31431" y="242071"/>
            <a:ext cx="452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4. CONCLUSION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7C0803F-3C77-8FEF-07D0-AA9BBD1FD64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813497" y="838200"/>
            <a:ext cx="929039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A0B034C-1BBD-1D98-016C-0385E1FE3A7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56970" y="1011936"/>
            <a:ext cx="11003446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fr-FR" dirty="0"/>
              <a:t>ronc commun :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Visée plus large que simplement l’apprentissage des mathématiques.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Davantage axé sur les statistiques.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Ce n’est pas révolution, mais une évolution.</a:t>
            </a:r>
          </a:p>
        </p:txBody>
      </p:sp>
    </p:spTree>
    <p:extLst>
      <p:ext uri="{BB962C8B-B14F-4D97-AF65-F5344CB8AC3E}">
        <p14:creationId xmlns:p14="http://schemas.microsoft.com/office/powerpoint/2010/main" val="24711894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Graphiqu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A4D5371-6BCB-0F59-6D6E-056A228E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9E7F7C-1242-743E-0267-9AA62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0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capture d’écran, texte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EC7BE9BF-10B7-AE9A-9BD2-D3090CE6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4481A8-A6B6-B20E-E519-B3354569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5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42F39D1C-ECDB-4A14-07FE-3CE14ABF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-14760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19C836-0265-AA99-2D9E-EBD457A2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0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6EEE7BB2-AF0C-D17A-A11C-B2AE25B0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8EF777-66D1-52C9-E751-B1823209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6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6D6EE4-3D96-EE0A-22D7-309C09E2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, cercl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B5A8B53B-9E21-95E4-87BE-6EB02A1E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5" y="84865"/>
            <a:ext cx="9554669" cy="6688269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2E260EE-A98D-0DEF-364C-03CB06CC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252871-4F33-BF6E-BB2D-DD5055F1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49475B-FFD4-4218-B8FD-699852E6F0A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01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9236459E86E419522498C27E5560B" ma:contentTypeVersion="7" ma:contentTypeDescription="Crée un document." ma:contentTypeScope="" ma:versionID="effec9a238dfdf808b2eb76b9a084fbd">
  <xsd:schema xmlns:xsd="http://www.w3.org/2001/XMLSchema" xmlns:xs="http://www.w3.org/2001/XMLSchema" xmlns:p="http://schemas.microsoft.com/office/2006/metadata/properties" xmlns:ns2="f7544548-6e0b-428b-9e66-84278c47041e" targetNamespace="http://schemas.microsoft.com/office/2006/metadata/properties" ma:root="true" ma:fieldsID="945249ece2297a2126749ef90aa61dc6" ns2:_="">
    <xsd:import namespace="f7544548-6e0b-428b-9e66-84278c4704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44548-6e0b-428b-9e66-84278c470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93699-40BA-46A7-8320-C67CCADAC3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F9FB3-FA67-4609-90D0-91E38C394FEE}">
  <ds:schemaRefs>
    <ds:schemaRef ds:uri="f7544548-6e0b-428b-9e66-84278c4704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EE6F41-B03B-450C-8F81-87D7531B11E8}">
  <ds:schemaRefs>
    <ds:schemaRef ds:uri="f7544548-6e0b-428b-9e66-84278c4704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174</Words>
  <Application>Microsoft Office PowerPoint</Application>
  <PresentationFormat>Grand écran</PresentationFormat>
  <Paragraphs>61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Thème Office</vt:lpstr>
      <vt:lpstr>Tronc Commun  - Programme de mathématiques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LOGO-E5001  Méthodologie de la recherche et statistiques</dc:title>
  <dc:creator>Crobeddu Florian</dc:creator>
  <cp:lastModifiedBy>Crobeddu Florian</cp:lastModifiedBy>
  <cp:revision>1</cp:revision>
  <dcterms:created xsi:type="dcterms:W3CDTF">2022-09-30T06:31:13Z</dcterms:created>
  <dcterms:modified xsi:type="dcterms:W3CDTF">2025-04-07T17:23:23Z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0x010100FA19236459E86E419522498C27E5560B</vt:lpwstr>
  </property>
  <property fmtid="{D5CDD505-2E9C-101B-9397-08002B2CF9AE}" pid="3" name="MediaServiceImageTags">
    <vt:lpwstr/>
  </property>
</Properties>
</file>