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59" r:id="rId7"/>
    <p:sldId id="277" r:id="rId8"/>
    <p:sldId id="287" r:id="rId9"/>
    <p:sldId id="278" r:id="rId10"/>
    <p:sldId id="272" r:id="rId11"/>
    <p:sldId id="283" r:id="rId12"/>
    <p:sldId id="284" r:id="rId13"/>
    <p:sldId id="279" r:id="rId14"/>
    <p:sldId id="273" r:id="rId15"/>
    <p:sldId id="280" r:id="rId16"/>
    <p:sldId id="281" r:id="rId17"/>
    <p:sldId id="274" r:id="rId18"/>
    <p:sldId id="282" r:id="rId19"/>
    <p:sldId id="275" r:id="rId20"/>
    <p:sldId id="285" r:id="rId21"/>
    <p:sldId id="276" r:id="rId22"/>
    <p:sldId id="286" r:id="rId23"/>
    <p:sldId id="271" r:id="rId24"/>
    <p:sldId id="28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A37D5-C56B-4380-BC66-66686DB152C6}" v="3795" dt="2025-04-09T19:55:19.5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4660"/>
  </p:normalViewPr>
  <p:slideViewPr>
    <p:cSldViewPr snapToGrid="0">
      <p:cViewPr varScale="1">
        <p:scale>
          <a:sx n="75" d="100"/>
          <a:sy n="75" d="100"/>
        </p:scale>
        <p:origin x="115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VELIER Léa" userId="b0e47eca-9550-4042-b515-9c347fd14306" providerId="ADAL" clId="{4718798C-5365-1F4C-9E3F-D378A1B8FA34}"/>
    <pc:docChg chg="undo custSel addSld delSld modSld sldOrd">
      <pc:chgData name="CUVELIER Léa" userId="b0e47eca-9550-4042-b515-9c347fd14306" providerId="ADAL" clId="{4718798C-5365-1F4C-9E3F-D378A1B8FA34}" dt="2024-04-08T15:06:21.713" v="4402" actId="20577"/>
      <pc:docMkLst>
        <pc:docMk/>
      </pc:docMkLst>
      <pc:sldChg chg="modSp">
        <pc:chgData name="CUVELIER Léa" userId="b0e47eca-9550-4042-b515-9c347fd14306" providerId="ADAL" clId="{4718798C-5365-1F4C-9E3F-D378A1B8FA34}" dt="2024-04-08T14:13:44.634" v="3116" actId="20577"/>
        <pc:sldMkLst>
          <pc:docMk/>
          <pc:sldMk cId="642903839" sldId="257"/>
        </pc:sldMkLst>
      </pc:sldChg>
      <pc:sldChg chg="modSp mod">
        <pc:chgData name="CUVELIER Léa" userId="b0e47eca-9550-4042-b515-9c347fd14306" providerId="ADAL" clId="{4718798C-5365-1F4C-9E3F-D378A1B8FA34}" dt="2024-04-08T14:10:28.981" v="3049" actId="207"/>
        <pc:sldMkLst>
          <pc:docMk/>
          <pc:sldMk cId="1918459647" sldId="258"/>
        </pc:sldMkLst>
      </pc:sldChg>
      <pc:sldChg chg="addSp modSp mod ord">
        <pc:chgData name="CUVELIER Léa" userId="b0e47eca-9550-4042-b515-9c347fd14306" providerId="ADAL" clId="{4718798C-5365-1F4C-9E3F-D378A1B8FA34}" dt="2024-04-08T08:21:34.526" v="2726" actId="20577"/>
        <pc:sldMkLst>
          <pc:docMk/>
          <pc:sldMk cId="2770960290" sldId="259"/>
        </pc:sldMkLst>
      </pc:sldChg>
      <pc:sldChg chg="new del">
        <pc:chgData name="CUVELIER Léa" userId="b0e47eca-9550-4042-b515-9c347fd14306" providerId="ADAL" clId="{4718798C-5365-1F4C-9E3F-D378A1B8FA34}" dt="2024-03-07T08:50:53.708" v="5" actId="2696"/>
        <pc:sldMkLst>
          <pc:docMk/>
          <pc:sldMk cId="2206622997" sldId="260"/>
        </pc:sldMkLst>
      </pc:sldChg>
      <pc:sldChg chg="addSp delSp modSp add mod">
        <pc:chgData name="CUVELIER Léa" userId="b0e47eca-9550-4042-b515-9c347fd14306" providerId="ADAL" clId="{4718798C-5365-1F4C-9E3F-D378A1B8FA34}" dt="2024-03-07T10:12:44.173" v="1322" actId="113"/>
        <pc:sldMkLst>
          <pc:docMk/>
          <pc:sldMk cId="4095673602" sldId="260"/>
        </pc:sldMkLst>
      </pc:sldChg>
      <pc:sldChg chg="addSp modSp add mod modNotesTx">
        <pc:chgData name="CUVELIER Léa" userId="b0e47eca-9550-4042-b515-9c347fd14306" providerId="ADAL" clId="{4718798C-5365-1F4C-9E3F-D378A1B8FA34}" dt="2024-03-07T10:14:47.388" v="1516" actId="113"/>
        <pc:sldMkLst>
          <pc:docMk/>
          <pc:sldMk cId="1896176675" sldId="261"/>
        </pc:sldMkLst>
      </pc:sldChg>
      <pc:sldChg chg="addSp modSp add mod">
        <pc:chgData name="CUVELIER Léa" userId="b0e47eca-9550-4042-b515-9c347fd14306" providerId="ADAL" clId="{4718798C-5365-1F4C-9E3F-D378A1B8FA34}" dt="2024-04-08T08:23:28.101" v="2819" actId="20577"/>
        <pc:sldMkLst>
          <pc:docMk/>
          <pc:sldMk cId="375540725" sldId="262"/>
        </pc:sldMkLst>
      </pc:sldChg>
      <pc:sldChg chg="addSp modSp add mod modNotesTx">
        <pc:chgData name="CUVELIER Léa" userId="b0e47eca-9550-4042-b515-9c347fd14306" providerId="ADAL" clId="{4718798C-5365-1F4C-9E3F-D378A1B8FA34}" dt="2024-03-07T10:22:46.540" v="2598" actId="1076"/>
        <pc:sldMkLst>
          <pc:docMk/>
          <pc:sldMk cId="2098411005" sldId="263"/>
        </pc:sldMkLst>
      </pc:sldChg>
      <pc:sldChg chg="addSp modSp add mod">
        <pc:chgData name="CUVELIER Léa" userId="b0e47eca-9550-4042-b515-9c347fd14306" providerId="ADAL" clId="{4718798C-5365-1F4C-9E3F-D378A1B8FA34}" dt="2024-03-07T09:12:13.731" v="507" actId="20577"/>
        <pc:sldMkLst>
          <pc:docMk/>
          <pc:sldMk cId="3074624640" sldId="264"/>
        </pc:sldMkLst>
      </pc:sldChg>
      <pc:sldChg chg="addSp modSp add mod">
        <pc:chgData name="CUVELIER Léa" userId="b0e47eca-9550-4042-b515-9c347fd14306" providerId="ADAL" clId="{4718798C-5365-1F4C-9E3F-D378A1B8FA34}" dt="2024-03-07T09:13:11.532" v="521" actId="20577"/>
        <pc:sldMkLst>
          <pc:docMk/>
          <pc:sldMk cId="116242528" sldId="265"/>
        </pc:sldMkLst>
      </pc:sldChg>
      <pc:sldChg chg="addSp modSp add mod ord modNotesTx">
        <pc:chgData name="CUVELIER Léa" userId="b0e47eca-9550-4042-b515-9c347fd14306" providerId="ADAL" clId="{4718798C-5365-1F4C-9E3F-D378A1B8FA34}" dt="2024-03-07T09:21:25.354" v="641" actId="20577"/>
        <pc:sldMkLst>
          <pc:docMk/>
          <pc:sldMk cId="1104099440" sldId="266"/>
        </pc:sldMkLst>
      </pc:sldChg>
      <pc:sldChg chg="modSp add del mod">
        <pc:chgData name="CUVELIER Léa" userId="b0e47eca-9550-4042-b515-9c347fd14306" providerId="ADAL" clId="{4718798C-5365-1F4C-9E3F-D378A1B8FA34}" dt="2024-03-07T09:18:07.735" v="565" actId="2696"/>
        <pc:sldMkLst>
          <pc:docMk/>
          <pc:sldMk cId="2043111193" sldId="267"/>
        </pc:sldMkLst>
      </pc:sldChg>
      <pc:sldChg chg="add del">
        <pc:chgData name="CUVELIER Léa" userId="b0e47eca-9550-4042-b515-9c347fd14306" providerId="ADAL" clId="{4718798C-5365-1F4C-9E3F-D378A1B8FA34}" dt="2024-03-07T09:18:08.492" v="566" actId="2696"/>
        <pc:sldMkLst>
          <pc:docMk/>
          <pc:sldMk cId="4059581625" sldId="268"/>
        </pc:sldMkLst>
      </pc:sldChg>
      <pc:sldChg chg="add del">
        <pc:chgData name="CUVELIER Léa" userId="b0e47eca-9550-4042-b515-9c347fd14306" providerId="ADAL" clId="{4718798C-5365-1F4C-9E3F-D378A1B8FA34}" dt="2024-03-07T09:18:08.885" v="567" actId="2696"/>
        <pc:sldMkLst>
          <pc:docMk/>
          <pc:sldMk cId="731965096" sldId="269"/>
        </pc:sldMkLst>
      </pc:sldChg>
      <pc:sldChg chg="add del">
        <pc:chgData name="CUVELIER Léa" userId="b0e47eca-9550-4042-b515-9c347fd14306" providerId="ADAL" clId="{4718798C-5365-1F4C-9E3F-D378A1B8FA34}" dt="2024-03-07T09:18:09.454" v="568" actId="2696"/>
        <pc:sldMkLst>
          <pc:docMk/>
          <pc:sldMk cId="3937544830" sldId="270"/>
        </pc:sldMkLst>
      </pc:sldChg>
      <pc:sldChg chg="addSp delSp modSp add mod ord">
        <pc:chgData name="CUVELIER Léa" userId="b0e47eca-9550-4042-b515-9c347fd14306" providerId="ADAL" clId="{4718798C-5365-1F4C-9E3F-D378A1B8FA34}" dt="2024-03-07T10:23:41.782" v="2612" actId="20577"/>
        <pc:sldMkLst>
          <pc:docMk/>
          <pc:sldMk cId="123219164" sldId="271"/>
        </pc:sldMkLst>
      </pc:sldChg>
      <pc:sldChg chg="addSp delSp modSp add mod">
        <pc:chgData name="CUVELIER Léa" userId="b0e47eca-9550-4042-b515-9c347fd14306" providerId="ADAL" clId="{4718798C-5365-1F4C-9E3F-D378A1B8FA34}" dt="2024-03-07T09:16:34.140" v="558"/>
        <pc:sldMkLst>
          <pc:docMk/>
          <pc:sldMk cId="2596632028" sldId="272"/>
        </pc:sldMkLst>
      </pc:sldChg>
      <pc:sldChg chg="add del">
        <pc:chgData name="CUVELIER Léa" userId="b0e47eca-9550-4042-b515-9c347fd14306" providerId="ADAL" clId="{4718798C-5365-1F4C-9E3F-D378A1B8FA34}" dt="2024-03-07T09:16:37.229" v="560" actId="2696"/>
        <pc:sldMkLst>
          <pc:docMk/>
          <pc:sldMk cId="1666321927" sldId="273"/>
        </pc:sldMkLst>
      </pc:sldChg>
      <pc:sldChg chg="modSp add ord">
        <pc:chgData name="CUVELIER Léa" userId="b0e47eca-9550-4042-b515-9c347fd14306" providerId="ADAL" clId="{4718798C-5365-1F4C-9E3F-D378A1B8FA34}" dt="2024-03-07T10:05:31.911" v="1156" actId="20578"/>
        <pc:sldMkLst>
          <pc:docMk/>
          <pc:sldMk cId="517849631" sldId="274"/>
        </pc:sldMkLst>
      </pc:sldChg>
      <pc:sldChg chg="delSp add del mod setBg delDesignElem">
        <pc:chgData name="CUVELIER Léa" userId="b0e47eca-9550-4042-b515-9c347fd14306" providerId="ADAL" clId="{4718798C-5365-1F4C-9E3F-D378A1B8FA34}" dt="2024-03-07T09:16:36.080" v="559" actId="2696"/>
        <pc:sldMkLst>
          <pc:docMk/>
          <pc:sldMk cId="3617419815" sldId="275"/>
        </pc:sldMkLst>
      </pc:sldChg>
      <pc:sldChg chg="delSp add setBg delDesignElem">
        <pc:chgData name="CUVELIER Léa" userId="b0e47eca-9550-4042-b515-9c347fd14306" providerId="ADAL" clId="{4718798C-5365-1F4C-9E3F-D378A1B8FA34}" dt="2024-03-07T09:16:34.025" v="556"/>
        <pc:sldMkLst>
          <pc:docMk/>
          <pc:sldMk cId="708943631" sldId="276"/>
        </pc:sldMkLst>
      </pc:sldChg>
      <pc:sldChg chg="addSp delSp modSp add mod ord">
        <pc:chgData name="CUVELIER Léa" userId="b0e47eca-9550-4042-b515-9c347fd14306" providerId="ADAL" clId="{4718798C-5365-1F4C-9E3F-D378A1B8FA34}" dt="2024-03-07T10:23:49.697" v="2614"/>
        <pc:sldMkLst>
          <pc:docMk/>
          <pc:sldMk cId="3318762030" sldId="277"/>
        </pc:sldMkLst>
      </pc:sldChg>
      <pc:sldChg chg="addSp delSp modSp add mod">
        <pc:chgData name="CUVELIER Léa" userId="b0e47eca-9550-4042-b515-9c347fd14306" providerId="ADAL" clId="{4718798C-5365-1F4C-9E3F-D378A1B8FA34}" dt="2024-03-07T10:05:55.858" v="1194" actId="20577"/>
        <pc:sldMkLst>
          <pc:docMk/>
          <pc:sldMk cId="1048670466" sldId="278"/>
        </pc:sldMkLst>
      </pc:sldChg>
      <pc:sldChg chg="addSp delSp modSp add mod">
        <pc:chgData name="CUVELIER Léa" userId="b0e47eca-9550-4042-b515-9c347fd14306" providerId="ADAL" clId="{4718798C-5365-1F4C-9E3F-D378A1B8FA34}" dt="2024-04-08T13:34:18.622" v="2953" actId="5793"/>
        <pc:sldMkLst>
          <pc:docMk/>
          <pc:sldMk cId="3351778863" sldId="279"/>
        </pc:sldMkLst>
      </pc:sldChg>
      <pc:sldChg chg="new del">
        <pc:chgData name="CUVELIER Léa" userId="b0e47eca-9550-4042-b515-9c347fd14306" providerId="ADAL" clId="{4718798C-5365-1F4C-9E3F-D378A1B8FA34}" dt="2024-04-08T08:31:28.262" v="2823" actId="2696"/>
        <pc:sldMkLst>
          <pc:docMk/>
          <pc:sldMk cId="4162159949" sldId="279"/>
        </pc:sldMkLst>
      </pc:sldChg>
      <pc:sldChg chg="new del">
        <pc:chgData name="CUVELIER Léa" userId="b0e47eca-9550-4042-b515-9c347fd14306" providerId="ADAL" clId="{4718798C-5365-1F4C-9E3F-D378A1B8FA34}" dt="2024-04-08T08:31:20.056" v="2821" actId="2696"/>
        <pc:sldMkLst>
          <pc:docMk/>
          <pc:sldMk cId="4213454489" sldId="279"/>
        </pc:sldMkLst>
      </pc:sldChg>
      <pc:sldChg chg="addSp delSp modSp add mod">
        <pc:chgData name="CUVELIER Léa" userId="b0e47eca-9550-4042-b515-9c347fd14306" providerId="ADAL" clId="{4718798C-5365-1F4C-9E3F-D378A1B8FA34}" dt="2024-04-08T14:24:23.475" v="3152" actId="14100"/>
        <pc:sldMkLst>
          <pc:docMk/>
          <pc:sldMk cId="557566679" sldId="280"/>
        </pc:sldMkLst>
      </pc:sldChg>
      <pc:sldChg chg="add del">
        <pc:chgData name="CUVELIER Léa" userId="b0e47eca-9550-4042-b515-9c347fd14306" providerId="ADAL" clId="{4718798C-5365-1F4C-9E3F-D378A1B8FA34}" dt="2024-04-08T13:34:00.104" v="2908" actId="2696"/>
        <pc:sldMkLst>
          <pc:docMk/>
          <pc:sldMk cId="2281638356" sldId="280"/>
        </pc:sldMkLst>
      </pc:sldChg>
      <pc:sldChg chg="modSp add mod modNotesTx">
        <pc:chgData name="CUVELIER Léa" userId="b0e47eca-9550-4042-b515-9c347fd14306" providerId="ADAL" clId="{4718798C-5365-1F4C-9E3F-D378A1B8FA34}" dt="2024-04-08T15:06:21.713" v="4402" actId="20577"/>
        <pc:sldMkLst>
          <pc:docMk/>
          <pc:sldMk cId="1591078470" sldId="281"/>
        </pc:sldMkLst>
      </pc:sldChg>
    </pc:docChg>
  </pc:docChgLst>
  <pc:docChgLst>
    <pc:chgData name="DE ROUBAIX Eléonore" userId="fdbf0fd0-25ce-4ae0-8ba6-bcaf0809efd0" providerId="ADAL" clId="{B34E9677-540F-7548-AF7B-8239C4E2A373}"/>
    <pc:docChg chg="modSld">
      <pc:chgData name="DE ROUBAIX Eléonore" userId="fdbf0fd0-25ce-4ae0-8ba6-bcaf0809efd0" providerId="ADAL" clId="{B34E9677-540F-7548-AF7B-8239C4E2A373}" dt="2024-02-22T10:13:04.666" v="163"/>
      <pc:docMkLst>
        <pc:docMk/>
      </pc:docMkLst>
      <pc:sldChg chg="addSp delSp modSp mod">
        <pc:chgData name="DE ROUBAIX Eléonore" userId="fdbf0fd0-25ce-4ae0-8ba6-bcaf0809efd0" providerId="ADAL" clId="{B34E9677-540F-7548-AF7B-8239C4E2A373}" dt="2024-02-22T10:10:42.374" v="158"/>
        <pc:sldMkLst>
          <pc:docMk/>
          <pc:sldMk cId="642903839" sldId="257"/>
        </pc:sldMkLst>
      </pc:sldChg>
      <pc:sldChg chg="modSp mod">
        <pc:chgData name="DE ROUBAIX Eléonore" userId="fdbf0fd0-25ce-4ae0-8ba6-bcaf0809efd0" providerId="ADAL" clId="{B34E9677-540F-7548-AF7B-8239C4E2A373}" dt="2024-02-22T10:06:50.464" v="7" actId="14100"/>
        <pc:sldMkLst>
          <pc:docMk/>
          <pc:sldMk cId="1918459647" sldId="258"/>
        </pc:sldMkLst>
      </pc:sldChg>
      <pc:sldChg chg="delSp modSp mod delAnim modAnim">
        <pc:chgData name="DE ROUBAIX Eléonore" userId="fdbf0fd0-25ce-4ae0-8ba6-bcaf0809efd0" providerId="ADAL" clId="{B34E9677-540F-7548-AF7B-8239C4E2A373}" dt="2024-02-22T10:13:04.666" v="163"/>
        <pc:sldMkLst>
          <pc:docMk/>
          <pc:sldMk cId="2770960290" sldId="259"/>
        </pc:sldMkLst>
      </pc:sldChg>
    </pc:docChg>
  </pc:docChgLst>
  <pc:docChgLst>
    <pc:chgData name="CROBEDDU Florian" userId="42c1470a-93e5-40b4-8b35-af5712bd6567" providerId="ADAL" clId="{34F4B1AB-FE41-4461-A87D-E9AF3AC042D7}"/>
    <pc:docChg chg="delSld modSld">
      <pc:chgData name="CROBEDDU Florian" userId="42c1470a-93e5-40b4-8b35-af5712bd6567" providerId="ADAL" clId="{34F4B1AB-FE41-4461-A87D-E9AF3AC042D7}" dt="2024-02-22T10:07:05.522" v="44" actId="47"/>
      <pc:docMkLst>
        <pc:docMk/>
      </pc:docMkLst>
      <pc:sldChg chg="delSp modSp modAnim">
        <pc:chgData name="CROBEDDU Florian" userId="42c1470a-93e5-40b4-8b35-af5712bd6567" providerId="ADAL" clId="{34F4B1AB-FE41-4461-A87D-E9AF3AC042D7}" dt="2024-02-22T10:06:38.416" v="3" actId="478"/>
        <pc:sldMkLst>
          <pc:docMk/>
          <pc:sldMk cId="2770960290" sldId="259"/>
        </pc:sldMkLst>
      </pc:sldChg>
      <pc:sldChg chg="del">
        <pc:chgData name="CROBEDDU Florian" userId="42c1470a-93e5-40b4-8b35-af5712bd6567" providerId="ADAL" clId="{34F4B1AB-FE41-4461-A87D-E9AF3AC042D7}" dt="2024-02-22T10:07:03.312" v="43" actId="47"/>
        <pc:sldMkLst>
          <pc:docMk/>
          <pc:sldMk cId="2399359988" sldId="260"/>
        </pc:sldMkLst>
      </pc:sldChg>
      <pc:sldChg chg="del">
        <pc:chgData name="CROBEDDU Florian" userId="42c1470a-93e5-40b4-8b35-af5712bd6567" providerId="ADAL" clId="{34F4B1AB-FE41-4461-A87D-E9AF3AC042D7}" dt="2024-02-22T10:07:05.522" v="44" actId="47"/>
        <pc:sldMkLst>
          <pc:docMk/>
          <pc:sldMk cId="79575302" sldId="261"/>
        </pc:sldMkLst>
      </pc:sldChg>
    </pc:docChg>
  </pc:docChgLst>
  <pc:docChgLst>
    <pc:chgData name="Florian Crobeddu" userId="e608ecad682946fa" providerId="LiveId" clId="{0EE5A13F-E6F7-4296-98E1-45C79D94A6D4}"/>
    <pc:docChg chg="undo custSel addSld delSld modSld sldOrd">
      <pc:chgData name="Florian Crobeddu" userId="e608ecad682946fa" providerId="LiveId" clId="{0EE5A13F-E6F7-4296-98E1-45C79D94A6D4}" dt="2022-10-01T08:45:19.552" v="18990"/>
      <pc:docMkLst>
        <pc:docMk/>
      </pc:docMkLst>
      <pc:sldChg chg="modSp modAnim">
        <pc:chgData name="Florian Crobeddu" userId="e608ecad682946fa" providerId="LiveId" clId="{0EE5A13F-E6F7-4296-98E1-45C79D94A6D4}" dt="2022-09-30T13:59:53.083" v="5091" actId="20577"/>
        <pc:sldMkLst>
          <pc:docMk/>
          <pc:sldMk cId="2770960290" sldId="259"/>
        </pc:sldMkLst>
      </pc:sldChg>
      <pc:sldChg chg="modAnim">
        <pc:chgData name="Florian Crobeddu" userId="e608ecad682946fa" providerId="LiveId" clId="{0EE5A13F-E6F7-4296-98E1-45C79D94A6D4}" dt="2022-09-30T11:29:48.463" v="0"/>
        <pc:sldMkLst>
          <pc:docMk/>
          <pc:sldMk cId="1353502148" sldId="262"/>
        </pc:sldMkLst>
      </pc:sldChg>
      <pc:sldChg chg="modAnim">
        <pc:chgData name="Florian Crobeddu" userId="e608ecad682946fa" providerId="LiveId" clId="{0EE5A13F-E6F7-4296-98E1-45C79D94A6D4}" dt="2022-09-30T11:30:09.910" v="5"/>
        <pc:sldMkLst>
          <pc:docMk/>
          <pc:sldMk cId="1011824596" sldId="263"/>
        </pc:sldMkLst>
      </pc:sldChg>
      <pc:sldChg chg="modAnim">
        <pc:chgData name="Florian Crobeddu" userId="e608ecad682946fa" providerId="LiveId" clId="{0EE5A13F-E6F7-4296-98E1-45C79D94A6D4}" dt="2022-09-30T11:30:33.210" v="10"/>
        <pc:sldMkLst>
          <pc:docMk/>
          <pc:sldMk cId="3098754631" sldId="267"/>
        </pc:sldMkLst>
      </pc:sldChg>
      <pc:sldChg chg="modAnim">
        <pc:chgData name="Florian Crobeddu" userId="e608ecad682946fa" providerId="LiveId" clId="{0EE5A13F-E6F7-4296-98E1-45C79D94A6D4}" dt="2022-09-30T11:32:02.749" v="25"/>
        <pc:sldMkLst>
          <pc:docMk/>
          <pc:sldMk cId="2485921470" sldId="294"/>
        </pc:sldMkLst>
      </pc:sldChg>
      <pc:sldChg chg="modAnim">
        <pc:chgData name="Florian Crobeddu" userId="e608ecad682946fa" providerId="LiveId" clId="{0EE5A13F-E6F7-4296-98E1-45C79D94A6D4}" dt="2022-09-30T11:31:25.605" v="15"/>
        <pc:sldMkLst>
          <pc:docMk/>
          <pc:sldMk cId="1729121827" sldId="295"/>
        </pc:sldMkLst>
      </pc:sldChg>
      <pc:sldChg chg="modAnim">
        <pc:chgData name="Florian Crobeddu" userId="e608ecad682946fa" providerId="LiveId" clId="{0EE5A13F-E6F7-4296-98E1-45C79D94A6D4}" dt="2022-09-30T11:31:38.964" v="20"/>
        <pc:sldMkLst>
          <pc:docMk/>
          <pc:sldMk cId="1170925218" sldId="296"/>
        </pc:sldMkLst>
      </pc:sldChg>
      <pc:sldChg chg="modAnim">
        <pc:chgData name="Florian Crobeddu" userId="e608ecad682946fa" providerId="LiveId" clId="{0EE5A13F-E6F7-4296-98E1-45C79D94A6D4}" dt="2022-09-30T11:32:26.446" v="30"/>
        <pc:sldMkLst>
          <pc:docMk/>
          <pc:sldMk cId="2763957151" sldId="297"/>
        </pc:sldMkLst>
      </pc:sldChg>
      <pc:sldChg chg="delSp modSp add mod">
        <pc:chgData name="Florian Crobeddu" userId="e608ecad682946fa" providerId="LiveId" clId="{0EE5A13F-E6F7-4296-98E1-45C79D94A6D4}" dt="2022-09-30T11:44:05.362" v="331" actId="20577"/>
        <pc:sldMkLst>
          <pc:docMk/>
          <pc:sldMk cId="75988037" sldId="298"/>
        </pc:sldMkLst>
      </pc:sldChg>
      <pc:sldChg chg="addSp modSp add mod">
        <pc:chgData name="Florian Crobeddu" userId="e608ecad682946fa" providerId="LiveId" clId="{0EE5A13F-E6F7-4296-98E1-45C79D94A6D4}" dt="2022-09-30T11:49:44.605" v="576" actId="20577"/>
        <pc:sldMkLst>
          <pc:docMk/>
          <pc:sldMk cId="717130666" sldId="299"/>
        </pc:sldMkLst>
      </pc:sldChg>
      <pc:sldChg chg="modSp add mod ord">
        <pc:chgData name="Florian Crobeddu" userId="e608ecad682946fa" providerId="LiveId" clId="{0EE5A13F-E6F7-4296-98E1-45C79D94A6D4}" dt="2022-09-30T11:50:51.211" v="872" actId="20577"/>
        <pc:sldMkLst>
          <pc:docMk/>
          <pc:sldMk cId="98651251" sldId="300"/>
        </pc:sldMkLst>
      </pc:sldChg>
      <pc:sldChg chg="addSp modSp add mod">
        <pc:chgData name="Florian Crobeddu" userId="e608ecad682946fa" providerId="LiveId" clId="{0EE5A13F-E6F7-4296-98E1-45C79D94A6D4}" dt="2022-09-30T11:52:47.542" v="1095" actId="20577"/>
        <pc:sldMkLst>
          <pc:docMk/>
          <pc:sldMk cId="3463171666" sldId="301"/>
        </pc:sldMkLst>
      </pc:sldChg>
      <pc:sldChg chg="modSp add mod ord">
        <pc:chgData name="Florian Crobeddu" userId="e608ecad682946fa" providerId="LiveId" clId="{0EE5A13F-E6F7-4296-98E1-45C79D94A6D4}" dt="2022-09-30T11:53:55.679" v="1396" actId="20577"/>
        <pc:sldMkLst>
          <pc:docMk/>
          <pc:sldMk cId="518112914" sldId="302"/>
        </pc:sldMkLst>
      </pc:sldChg>
      <pc:sldChg chg="addSp delSp modSp add mod">
        <pc:chgData name="Florian Crobeddu" userId="e608ecad682946fa" providerId="LiveId" clId="{0EE5A13F-E6F7-4296-98E1-45C79D94A6D4}" dt="2022-09-30T12:01:13.390" v="1684" actId="1076"/>
        <pc:sldMkLst>
          <pc:docMk/>
          <pc:sldMk cId="139306441" sldId="303"/>
        </pc:sldMkLst>
      </pc:sldChg>
      <pc:sldChg chg="modSp add mod ord">
        <pc:chgData name="Florian Crobeddu" userId="e608ecad682946fa" providerId="LiveId" clId="{0EE5A13F-E6F7-4296-98E1-45C79D94A6D4}" dt="2022-09-30T12:02:39.472" v="1993" actId="20577"/>
        <pc:sldMkLst>
          <pc:docMk/>
          <pc:sldMk cId="535923535" sldId="304"/>
        </pc:sldMkLst>
      </pc:sldChg>
      <pc:sldChg chg="addSp modSp add mod">
        <pc:chgData name="Florian Crobeddu" userId="e608ecad682946fa" providerId="LiveId" clId="{0EE5A13F-E6F7-4296-98E1-45C79D94A6D4}" dt="2022-09-30T13:16:12.145" v="2054" actId="20577"/>
        <pc:sldMkLst>
          <pc:docMk/>
          <pc:sldMk cId="3430565740" sldId="305"/>
        </pc:sldMkLst>
      </pc:sldChg>
      <pc:sldChg chg="modSp add mod ord">
        <pc:chgData name="Florian Crobeddu" userId="e608ecad682946fa" providerId="LiveId" clId="{0EE5A13F-E6F7-4296-98E1-45C79D94A6D4}" dt="2022-09-30T13:18:21.081" v="2323" actId="113"/>
        <pc:sldMkLst>
          <pc:docMk/>
          <pc:sldMk cId="2843340724" sldId="306"/>
        </pc:sldMkLst>
      </pc:sldChg>
      <pc:sldChg chg="addSp modSp add mod">
        <pc:chgData name="Florian Crobeddu" userId="e608ecad682946fa" providerId="LiveId" clId="{0EE5A13F-E6F7-4296-98E1-45C79D94A6D4}" dt="2022-09-30T13:29:05.232" v="2699" actId="20577"/>
        <pc:sldMkLst>
          <pc:docMk/>
          <pc:sldMk cId="3770886432" sldId="307"/>
        </pc:sldMkLst>
      </pc:sldChg>
      <pc:sldChg chg="modSp add mod ord">
        <pc:chgData name="Florian Crobeddu" userId="e608ecad682946fa" providerId="LiveId" clId="{0EE5A13F-E6F7-4296-98E1-45C79D94A6D4}" dt="2022-09-30T13:33:40.683" v="3085" actId="20577"/>
        <pc:sldMkLst>
          <pc:docMk/>
          <pc:sldMk cId="374689988" sldId="308"/>
        </pc:sldMkLst>
      </pc:sldChg>
      <pc:sldChg chg="addSp modSp add mod">
        <pc:chgData name="Florian Crobeddu" userId="e608ecad682946fa" providerId="LiveId" clId="{0EE5A13F-E6F7-4296-98E1-45C79D94A6D4}" dt="2022-09-30T13:35:33.600" v="3245" actId="20577"/>
        <pc:sldMkLst>
          <pc:docMk/>
          <pc:sldMk cId="791910097" sldId="309"/>
        </pc:sldMkLst>
      </pc:sldChg>
      <pc:sldChg chg="modSp add mod ord">
        <pc:chgData name="Florian Crobeddu" userId="e608ecad682946fa" providerId="LiveId" clId="{0EE5A13F-E6F7-4296-98E1-45C79D94A6D4}" dt="2022-09-30T13:37:24.390" v="3635" actId="20577"/>
        <pc:sldMkLst>
          <pc:docMk/>
          <pc:sldMk cId="379134972" sldId="310"/>
        </pc:sldMkLst>
      </pc:sldChg>
      <pc:sldChg chg="addSp modSp add mod">
        <pc:chgData name="Florian Crobeddu" userId="e608ecad682946fa" providerId="LiveId" clId="{0EE5A13F-E6F7-4296-98E1-45C79D94A6D4}" dt="2022-09-30T13:43:23.999" v="4019" actId="20577"/>
        <pc:sldMkLst>
          <pc:docMk/>
          <pc:sldMk cId="1645809781" sldId="311"/>
        </pc:sldMkLst>
      </pc:sldChg>
      <pc:sldChg chg="modSp add mod ord">
        <pc:chgData name="Florian Crobeddu" userId="e608ecad682946fa" providerId="LiveId" clId="{0EE5A13F-E6F7-4296-98E1-45C79D94A6D4}" dt="2022-09-30T13:45:27.113" v="4237" actId="20577"/>
        <pc:sldMkLst>
          <pc:docMk/>
          <pc:sldMk cId="4156341700" sldId="312"/>
        </pc:sldMkLst>
      </pc:sldChg>
      <pc:sldChg chg="addSp modSp add mod">
        <pc:chgData name="Florian Crobeddu" userId="e608ecad682946fa" providerId="LiveId" clId="{0EE5A13F-E6F7-4296-98E1-45C79D94A6D4}" dt="2022-09-30T13:46:48.113" v="4271" actId="1076"/>
        <pc:sldMkLst>
          <pc:docMk/>
          <pc:sldMk cId="133030732" sldId="313"/>
        </pc:sldMkLst>
      </pc:sldChg>
      <pc:sldChg chg="modSp add mod ord">
        <pc:chgData name="Florian Crobeddu" userId="e608ecad682946fa" providerId="LiveId" clId="{0EE5A13F-E6F7-4296-98E1-45C79D94A6D4}" dt="2022-09-30T13:48:51.309" v="4721" actId="20577"/>
        <pc:sldMkLst>
          <pc:docMk/>
          <pc:sldMk cId="1170944083" sldId="314"/>
        </pc:sldMkLst>
      </pc:sldChg>
      <pc:sldChg chg="addSp delSp modSp add mod">
        <pc:chgData name="Florian Crobeddu" userId="e608ecad682946fa" providerId="LiveId" clId="{0EE5A13F-E6F7-4296-98E1-45C79D94A6D4}" dt="2022-09-30T13:55:19.288" v="4734" actId="207"/>
        <pc:sldMkLst>
          <pc:docMk/>
          <pc:sldMk cId="388933814" sldId="315"/>
        </pc:sldMkLst>
      </pc:sldChg>
      <pc:sldChg chg="add del ord">
        <pc:chgData name="Florian Crobeddu" userId="e608ecad682946fa" providerId="LiveId" clId="{0EE5A13F-E6F7-4296-98E1-45C79D94A6D4}" dt="2022-09-30T13:47:11.918" v="4278" actId="47"/>
        <pc:sldMkLst>
          <pc:docMk/>
          <pc:sldMk cId="943976832" sldId="315"/>
        </pc:sldMkLst>
      </pc:sldChg>
      <pc:sldChg chg="modSp add mod ord">
        <pc:chgData name="Florian Crobeddu" userId="e608ecad682946fa" providerId="LiveId" clId="{0EE5A13F-E6F7-4296-98E1-45C79D94A6D4}" dt="2022-09-30T14:00:22.374" v="5114" actId="20577"/>
        <pc:sldMkLst>
          <pc:docMk/>
          <pc:sldMk cId="990879171" sldId="316"/>
        </pc:sldMkLst>
      </pc:sldChg>
      <pc:sldChg chg="addSp modSp add mod">
        <pc:chgData name="Florian Crobeddu" userId="e608ecad682946fa" providerId="LiveId" clId="{0EE5A13F-E6F7-4296-98E1-45C79D94A6D4}" dt="2022-09-30T14:00:12.830" v="5103" actId="20577"/>
        <pc:sldMkLst>
          <pc:docMk/>
          <pc:sldMk cId="1700758263" sldId="317"/>
        </pc:sldMkLst>
      </pc:sldChg>
      <pc:sldChg chg="modSp add mod ord">
        <pc:chgData name="Florian Crobeddu" userId="e608ecad682946fa" providerId="LiveId" clId="{0EE5A13F-E6F7-4296-98E1-45C79D94A6D4}" dt="2022-09-30T14:13:25.806" v="5744" actId="20577"/>
        <pc:sldMkLst>
          <pc:docMk/>
          <pc:sldMk cId="2600967672" sldId="318"/>
        </pc:sldMkLst>
      </pc:sldChg>
      <pc:sldChg chg="addSp modSp add mod">
        <pc:chgData name="Florian Crobeddu" userId="e608ecad682946fa" providerId="LiveId" clId="{0EE5A13F-E6F7-4296-98E1-45C79D94A6D4}" dt="2022-09-30T14:39:36.010" v="6144" actId="20577"/>
        <pc:sldMkLst>
          <pc:docMk/>
          <pc:sldMk cId="3804024583" sldId="319"/>
        </pc:sldMkLst>
      </pc:sldChg>
      <pc:sldChg chg="modSp add mod ord">
        <pc:chgData name="Florian Crobeddu" userId="e608ecad682946fa" providerId="LiveId" clId="{0EE5A13F-E6F7-4296-98E1-45C79D94A6D4}" dt="2022-09-30T14:46:01.892" v="6768" actId="20577"/>
        <pc:sldMkLst>
          <pc:docMk/>
          <pc:sldMk cId="1902364737" sldId="320"/>
        </pc:sldMkLst>
      </pc:sldChg>
      <pc:sldChg chg="addSp modSp add mod">
        <pc:chgData name="Florian Crobeddu" userId="e608ecad682946fa" providerId="LiveId" clId="{0EE5A13F-E6F7-4296-98E1-45C79D94A6D4}" dt="2022-09-30T14:47:37.278" v="6862" actId="20577"/>
        <pc:sldMkLst>
          <pc:docMk/>
          <pc:sldMk cId="3756883673" sldId="321"/>
        </pc:sldMkLst>
      </pc:sldChg>
      <pc:sldChg chg="modSp add mod ord">
        <pc:chgData name="Florian Crobeddu" userId="e608ecad682946fa" providerId="LiveId" clId="{0EE5A13F-E6F7-4296-98E1-45C79D94A6D4}" dt="2022-09-30T14:51:11.147" v="7347" actId="20577"/>
        <pc:sldMkLst>
          <pc:docMk/>
          <pc:sldMk cId="2401470314" sldId="322"/>
        </pc:sldMkLst>
      </pc:sldChg>
      <pc:sldChg chg="addSp delSp modSp add mod">
        <pc:chgData name="Florian Crobeddu" userId="e608ecad682946fa" providerId="LiveId" clId="{0EE5A13F-E6F7-4296-98E1-45C79D94A6D4}" dt="2022-09-30T14:53:21.711" v="7582" actId="20577"/>
        <pc:sldMkLst>
          <pc:docMk/>
          <pc:sldMk cId="2929773930" sldId="323"/>
        </pc:sldMkLst>
      </pc:sldChg>
      <pc:sldChg chg="modSp add mod ord">
        <pc:chgData name="Florian Crobeddu" userId="e608ecad682946fa" providerId="LiveId" clId="{0EE5A13F-E6F7-4296-98E1-45C79D94A6D4}" dt="2022-09-30T14:56:09.845" v="8519" actId="20577"/>
        <pc:sldMkLst>
          <pc:docMk/>
          <pc:sldMk cId="2333038462" sldId="324"/>
        </pc:sldMkLst>
      </pc:sldChg>
      <pc:sldChg chg="addSp modSp add mod">
        <pc:chgData name="Florian Crobeddu" userId="e608ecad682946fa" providerId="LiveId" clId="{0EE5A13F-E6F7-4296-98E1-45C79D94A6D4}" dt="2022-09-30T15:01:26.423" v="9011" actId="20577"/>
        <pc:sldMkLst>
          <pc:docMk/>
          <pc:sldMk cId="35466538" sldId="325"/>
        </pc:sldMkLst>
      </pc:sldChg>
      <pc:sldChg chg="modSp add mod ord">
        <pc:chgData name="Florian Crobeddu" userId="e608ecad682946fa" providerId="LiveId" clId="{0EE5A13F-E6F7-4296-98E1-45C79D94A6D4}" dt="2022-09-30T15:03:23.148" v="9480" actId="313"/>
        <pc:sldMkLst>
          <pc:docMk/>
          <pc:sldMk cId="4003498606" sldId="326"/>
        </pc:sldMkLst>
      </pc:sldChg>
      <pc:sldChg chg="addSp modSp add mod">
        <pc:chgData name="Florian Crobeddu" userId="e608ecad682946fa" providerId="LiveId" clId="{0EE5A13F-E6F7-4296-98E1-45C79D94A6D4}" dt="2022-09-30T15:08:41.664" v="9859" actId="20577"/>
        <pc:sldMkLst>
          <pc:docMk/>
          <pc:sldMk cId="4013584432" sldId="327"/>
        </pc:sldMkLst>
      </pc:sldChg>
      <pc:sldChg chg="modSp add mod ord">
        <pc:chgData name="Florian Crobeddu" userId="e608ecad682946fa" providerId="LiveId" clId="{0EE5A13F-E6F7-4296-98E1-45C79D94A6D4}" dt="2022-09-30T15:10:14.409" v="10295" actId="20577"/>
        <pc:sldMkLst>
          <pc:docMk/>
          <pc:sldMk cId="3736102000" sldId="328"/>
        </pc:sldMkLst>
      </pc:sldChg>
      <pc:sldChg chg="addSp modSp add mod">
        <pc:chgData name="Florian Crobeddu" userId="e608ecad682946fa" providerId="LiveId" clId="{0EE5A13F-E6F7-4296-98E1-45C79D94A6D4}" dt="2022-09-30T15:11:51.832" v="10538" actId="20577"/>
        <pc:sldMkLst>
          <pc:docMk/>
          <pc:sldMk cId="889569703" sldId="329"/>
        </pc:sldMkLst>
      </pc:sldChg>
      <pc:sldChg chg="modSp add mod ord">
        <pc:chgData name="Florian Crobeddu" userId="e608ecad682946fa" providerId="LiveId" clId="{0EE5A13F-E6F7-4296-98E1-45C79D94A6D4}" dt="2022-09-30T15:22:58.901" v="10900" actId="20577"/>
        <pc:sldMkLst>
          <pc:docMk/>
          <pc:sldMk cId="212804241" sldId="330"/>
        </pc:sldMkLst>
      </pc:sldChg>
      <pc:sldChg chg="addSp delSp modSp add mod ord">
        <pc:chgData name="Florian Crobeddu" userId="e608ecad682946fa" providerId="LiveId" clId="{0EE5A13F-E6F7-4296-98E1-45C79D94A6D4}" dt="2022-09-30T15:26:21.294" v="11106" actId="1076"/>
        <pc:sldMkLst>
          <pc:docMk/>
          <pc:sldMk cId="3846519342" sldId="331"/>
        </pc:sldMkLst>
      </pc:sldChg>
      <pc:sldChg chg="modSp add mod ord">
        <pc:chgData name="Florian Crobeddu" userId="e608ecad682946fa" providerId="LiveId" clId="{0EE5A13F-E6F7-4296-98E1-45C79D94A6D4}" dt="2022-09-30T15:19:15.749" v="10639" actId="20577"/>
        <pc:sldMkLst>
          <pc:docMk/>
          <pc:sldMk cId="2213376509" sldId="332"/>
        </pc:sldMkLst>
      </pc:sldChg>
      <pc:sldChg chg="addSp delSp modSp add mod ord">
        <pc:chgData name="Florian Crobeddu" userId="e608ecad682946fa" providerId="LiveId" clId="{0EE5A13F-E6F7-4296-98E1-45C79D94A6D4}" dt="2022-10-01T08:38:11.596" v="18363" actId="20577"/>
        <pc:sldMkLst>
          <pc:docMk/>
          <pc:sldMk cId="3508844230" sldId="333"/>
        </pc:sldMkLst>
      </pc:sldChg>
      <pc:sldChg chg="delSp modSp add del mod">
        <pc:chgData name="Florian Crobeddu" userId="e608ecad682946fa" providerId="LiveId" clId="{0EE5A13F-E6F7-4296-98E1-45C79D94A6D4}" dt="2022-09-30T15:22:11.592" v="10643" actId="47"/>
        <pc:sldMkLst>
          <pc:docMk/>
          <pc:sldMk cId="3943679228" sldId="333"/>
        </pc:sldMkLst>
      </pc:sldChg>
      <pc:sldChg chg="delSp modSp add mod ord">
        <pc:chgData name="Florian Crobeddu" userId="e608ecad682946fa" providerId="LiveId" clId="{0EE5A13F-E6F7-4296-98E1-45C79D94A6D4}" dt="2022-09-30T15:31:47.243" v="11599" actId="478"/>
        <pc:sldMkLst>
          <pc:docMk/>
          <pc:sldMk cId="752798387" sldId="334"/>
        </pc:sldMkLst>
      </pc:sldChg>
      <pc:sldChg chg="addSp modSp add mod">
        <pc:chgData name="Florian Crobeddu" userId="e608ecad682946fa" providerId="LiveId" clId="{0EE5A13F-E6F7-4296-98E1-45C79D94A6D4}" dt="2022-09-30T15:34:10.299" v="11797" actId="14100"/>
        <pc:sldMkLst>
          <pc:docMk/>
          <pc:sldMk cId="4027395969" sldId="335"/>
        </pc:sldMkLst>
      </pc:sldChg>
      <pc:sldChg chg="modSp add mod ord">
        <pc:chgData name="Florian Crobeddu" userId="e608ecad682946fa" providerId="LiveId" clId="{0EE5A13F-E6F7-4296-98E1-45C79D94A6D4}" dt="2022-09-30T16:15:50.826" v="12270" actId="20577"/>
        <pc:sldMkLst>
          <pc:docMk/>
          <pc:sldMk cId="301108115" sldId="336"/>
        </pc:sldMkLst>
      </pc:sldChg>
      <pc:sldChg chg="addSp modSp add mod">
        <pc:chgData name="Florian Crobeddu" userId="e608ecad682946fa" providerId="LiveId" clId="{0EE5A13F-E6F7-4296-98E1-45C79D94A6D4}" dt="2022-09-30T16:19:12.134" v="12447" actId="20577"/>
        <pc:sldMkLst>
          <pc:docMk/>
          <pc:sldMk cId="741218227" sldId="337"/>
        </pc:sldMkLst>
      </pc:sldChg>
      <pc:sldChg chg="modSp add mod ord">
        <pc:chgData name="Florian Crobeddu" userId="e608ecad682946fa" providerId="LiveId" clId="{0EE5A13F-E6F7-4296-98E1-45C79D94A6D4}" dt="2022-09-30T16:20:42.197" v="12791" actId="20577"/>
        <pc:sldMkLst>
          <pc:docMk/>
          <pc:sldMk cId="3434922174" sldId="338"/>
        </pc:sldMkLst>
      </pc:sldChg>
      <pc:sldChg chg="addSp modSp add mod">
        <pc:chgData name="Florian Crobeddu" userId="e608ecad682946fa" providerId="LiveId" clId="{0EE5A13F-E6F7-4296-98E1-45C79D94A6D4}" dt="2022-09-30T16:22:30.993" v="13091" actId="20577"/>
        <pc:sldMkLst>
          <pc:docMk/>
          <pc:sldMk cId="226823728" sldId="339"/>
        </pc:sldMkLst>
      </pc:sldChg>
      <pc:sldChg chg="addSp modSp add mod ord">
        <pc:chgData name="Florian Crobeddu" userId="e608ecad682946fa" providerId="LiveId" clId="{0EE5A13F-E6F7-4296-98E1-45C79D94A6D4}" dt="2022-09-30T16:28:16.861" v="13360" actId="1076"/>
        <pc:sldMkLst>
          <pc:docMk/>
          <pc:sldMk cId="99789963" sldId="340"/>
        </pc:sldMkLst>
      </pc:sldChg>
      <pc:sldChg chg="addSp modSp add mod">
        <pc:chgData name="Florian Crobeddu" userId="e608ecad682946fa" providerId="LiveId" clId="{0EE5A13F-E6F7-4296-98E1-45C79D94A6D4}" dt="2022-09-30T16:29:45.654" v="13368" actId="207"/>
        <pc:sldMkLst>
          <pc:docMk/>
          <pc:sldMk cId="47187897" sldId="341"/>
        </pc:sldMkLst>
      </pc:sldChg>
      <pc:sldChg chg="delSp modSp add mod ord">
        <pc:chgData name="Florian Crobeddu" userId="e608ecad682946fa" providerId="LiveId" clId="{0EE5A13F-E6F7-4296-98E1-45C79D94A6D4}" dt="2022-09-30T16:30:46.695" v="13665" actId="20577"/>
        <pc:sldMkLst>
          <pc:docMk/>
          <pc:sldMk cId="344993222" sldId="342"/>
        </pc:sldMkLst>
      </pc:sldChg>
      <pc:sldChg chg="addSp delSp modSp add mod">
        <pc:chgData name="Florian Crobeddu" userId="e608ecad682946fa" providerId="LiveId" clId="{0EE5A13F-E6F7-4296-98E1-45C79D94A6D4}" dt="2022-09-30T16:33:11.517" v="13730" actId="20577"/>
        <pc:sldMkLst>
          <pc:docMk/>
          <pc:sldMk cId="577225899" sldId="343"/>
        </pc:sldMkLst>
      </pc:sldChg>
      <pc:sldChg chg="addSp modSp add mod ord modAnim">
        <pc:chgData name="Florian Crobeddu" userId="e608ecad682946fa" providerId="LiveId" clId="{0EE5A13F-E6F7-4296-98E1-45C79D94A6D4}" dt="2022-10-01T08:34:06.212" v="17874" actId="20577"/>
        <pc:sldMkLst>
          <pc:docMk/>
          <pc:sldMk cId="2613267740" sldId="344"/>
        </pc:sldMkLst>
      </pc:sldChg>
      <pc:sldChg chg="modSp add mod ord">
        <pc:chgData name="Florian Crobeddu" userId="e608ecad682946fa" providerId="LiveId" clId="{0EE5A13F-E6F7-4296-98E1-45C79D94A6D4}" dt="2022-09-30T16:45:18.758" v="14698" actId="20577"/>
        <pc:sldMkLst>
          <pc:docMk/>
          <pc:sldMk cId="3086717007" sldId="345"/>
        </pc:sldMkLst>
      </pc:sldChg>
      <pc:sldChg chg="addSp modSp add mod">
        <pc:chgData name="Florian Crobeddu" userId="e608ecad682946fa" providerId="LiveId" clId="{0EE5A13F-E6F7-4296-98E1-45C79D94A6D4}" dt="2022-09-30T16:47:07.037" v="14798" actId="20577"/>
        <pc:sldMkLst>
          <pc:docMk/>
          <pc:sldMk cId="1786321044" sldId="346"/>
        </pc:sldMkLst>
      </pc:sldChg>
      <pc:sldChg chg="modSp add mod ord">
        <pc:chgData name="Florian Crobeddu" userId="e608ecad682946fa" providerId="LiveId" clId="{0EE5A13F-E6F7-4296-98E1-45C79D94A6D4}" dt="2022-09-30T16:51:02.502" v="15418" actId="20577"/>
        <pc:sldMkLst>
          <pc:docMk/>
          <pc:sldMk cId="2837801793" sldId="347"/>
        </pc:sldMkLst>
      </pc:sldChg>
      <pc:sldChg chg="addSp modSp add mod">
        <pc:chgData name="Florian Crobeddu" userId="e608ecad682946fa" providerId="LiveId" clId="{0EE5A13F-E6F7-4296-98E1-45C79D94A6D4}" dt="2022-09-30T16:52:47.681" v="15455" actId="20577"/>
        <pc:sldMkLst>
          <pc:docMk/>
          <pc:sldMk cId="1689878623" sldId="348"/>
        </pc:sldMkLst>
      </pc:sldChg>
      <pc:sldChg chg="modSp add mod ord">
        <pc:chgData name="Florian Crobeddu" userId="e608ecad682946fa" providerId="LiveId" clId="{0EE5A13F-E6F7-4296-98E1-45C79D94A6D4}" dt="2022-09-30T16:56:21.121" v="15988"/>
        <pc:sldMkLst>
          <pc:docMk/>
          <pc:sldMk cId="3462106747" sldId="349"/>
        </pc:sldMkLst>
      </pc:sldChg>
      <pc:sldChg chg="addSp modSp add mod">
        <pc:chgData name="Florian Crobeddu" userId="e608ecad682946fa" providerId="LiveId" clId="{0EE5A13F-E6F7-4296-98E1-45C79D94A6D4}" dt="2022-09-30T16:57:04.080" v="16129" actId="20577"/>
        <pc:sldMkLst>
          <pc:docMk/>
          <pc:sldMk cId="250543949" sldId="350"/>
        </pc:sldMkLst>
      </pc:sldChg>
      <pc:sldChg chg="modSp add mod ord">
        <pc:chgData name="Florian Crobeddu" userId="e608ecad682946fa" providerId="LiveId" clId="{0EE5A13F-E6F7-4296-98E1-45C79D94A6D4}" dt="2022-09-30T16:58:30.112" v="16613" actId="20577"/>
        <pc:sldMkLst>
          <pc:docMk/>
          <pc:sldMk cId="3619820589" sldId="351"/>
        </pc:sldMkLst>
      </pc:sldChg>
      <pc:sldChg chg="addSp modSp add mod">
        <pc:chgData name="Florian Crobeddu" userId="e608ecad682946fa" providerId="LiveId" clId="{0EE5A13F-E6F7-4296-98E1-45C79D94A6D4}" dt="2022-09-30T16:59:01.335" v="16618" actId="1076"/>
        <pc:sldMkLst>
          <pc:docMk/>
          <pc:sldMk cId="128953226" sldId="352"/>
        </pc:sldMkLst>
      </pc:sldChg>
      <pc:sldChg chg="modSp add mod ord">
        <pc:chgData name="Florian Crobeddu" userId="e608ecad682946fa" providerId="LiveId" clId="{0EE5A13F-E6F7-4296-98E1-45C79D94A6D4}" dt="2022-09-30T17:04:07.833" v="17152" actId="20577"/>
        <pc:sldMkLst>
          <pc:docMk/>
          <pc:sldMk cId="2284970112" sldId="353"/>
        </pc:sldMkLst>
      </pc:sldChg>
      <pc:sldChg chg="addSp modSp add mod">
        <pc:chgData name="Florian Crobeddu" userId="e608ecad682946fa" providerId="LiveId" clId="{0EE5A13F-E6F7-4296-98E1-45C79D94A6D4}" dt="2022-10-01T08:37:37.601" v="18351" actId="20577"/>
        <pc:sldMkLst>
          <pc:docMk/>
          <pc:sldMk cId="3487754764" sldId="354"/>
        </pc:sldMkLst>
      </pc:sldChg>
      <pc:sldChg chg="add del">
        <pc:chgData name="Florian Crobeddu" userId="e608ecad682946fa" providerId="LiveId" clId="{0EE5A13F-E6F7-4296-98E1-45C79D94A6D4}" dt="2022-09-30T17:04:10.716" v="17153" actId="47"/>
        <pc:sldMkLst>
          <pc:docMk/>
          <pc:sldMk cId="4252023784" sldId="354"/>
        </pc:sldMkLst>
      </pc:sldChg>
      <pc:sldChg chg="modSp add mod ord">
        <pc:chgData name="Florian Crobeddu" userId="e608ecad682946fa" providerId="LiveId" clId="{0EE5A13F-E6F7-4296-98E1-45C79D94A6D4}" dt="2022-10-01T08:32:59.203" v="17725" actId="20577"/>
        <pc:sldMkLst>
          <pc:docMk/>
          <pc:sldMk cId="1660363387" sldId="355"/>
        </pc:sldMkLst>
      </pc:sldChg>
      <pc:sldChg chg="addSp modSp add mod">
        <pc:chgData name="Florian Crobeddu" userId="e608ecad682946fa" providerId="LiveId" clId="{0EE5A13F-E6F7-4296-98E1-45C79D94A6D4}" dt="2022-10-01T08:33:52.871" v="17873" actId="20577"/>
        <pc:sldMkLst>
          <pc:docMk/>
          <pc:sldMk cId="448441597" sldId="356"/>
        </pc:sldMkLst>
      </pc:sldChg>
      <pc:sldChg chg="modSp add mod ord">
        <pc:chgData name="Florian Crobeddu" userId="e608ecad682946fa" providerId="LiveId" clId="{0EE5A13F-E6F7-4296-98E1-45C79D94A6D4}" dt="2022-10-01T08:35:52.930" v="18251" actId="20577"/>
        <pc:sldMkLst>
          <pc:docMk/>
          <pc:sldMk cId="3500250829" sldId="357"/>
        </pc:sldMkLst>
      </pc:sldChg>
      <pc:sldChg chg="addSp modSp add mod">
        <pc:chgData name="Florian Crobeddu" userId="e608ecad682946fa" providerId="LiveId" clId="{0EE5A13F-E6F7-4296-98E1-45C79D94A6D4}" dt="2022-10-01T08:37:32.183" v="18350" actId="20577"/>
        <pc:sldMkLst>
          <pc:docMk/>
          <pc:sldMk cId="2614369334" sldId="358"/>
        </pc:sldMkLst>
      </pc:sldChg>
      <pc:sldChg chg="addSp modSp add mod ord">
        <pc:chgData name="Florian Crobeddu" userId="e608ecad682946fa" providerId="LiveId" clId="{0EE5A13F-E6F7-4296-98E1-45C79D94A6D4}" dt="2022-10-01T08:45:19.552" v="18990"/>
        <pc:sldMkLst>
          <pc:docMk/>
          <pc:sldMk cId="2510268452" sldId="359"/>
        </pc:sldMkLst>
      </pc:sldChg>
    </pc:docChg>
  </pc:docChgLst>
  <pc:docChgLst>
    <pc:chgData name="Cuvelier Léa" userId="b0e47eca-9550-4042-b515-9c347fd14306" providerId="ADAL" clId="{4718798C-5365-1F4C-9E3F-D378A1B8FA34}"/>
    <pc:docChg chg="custSel modSld">
      <pc:chgData name="Cuvelier Léa" userId="b0e47eca-9550-4042-b515-9c347fd14306" providerId="ADAL" clId="{4718798C-5365-1F4C-9E3F-D378A1B8FA34}" dt="2024-04-15T09:54:54.470" v="459" actId="20577"/>
      <pc:docMkLst>
        <pc:docMk/>
      </pc:docMkLst>
      <pc:sldChg chg="modSp">
        <pc:chgData name="Cuvelier Léa" userId="b0e47eca-9550-4042-b515-9c347fd14306" providerId="ADAL" clId="{4718798C-5365-1F4C-9E3F-D378A1B8FA34}" dt="2024-02-22T10:42:54.329" v="93" actId="20577"/>
        <pc:sldMkLst>
          <pc:docMk/>
          <pc:sldMk cId="642903839" sldId="257"/>
        </pc:sldMkLst>
      </pc:sldChg>
      <pc:sldChg chg="modSp mod">
        <pc:chgData name="Cuvelier Léa" userId="b0e47eca-9550-4042-b515-9c347fd14306" providerId="ADAL" clId="{4718798C-5365-1F4C-9E3F-D378A1B8FA34}" dt="2024-04-15T09:54:54.470" v="459" actId="20577"/>
        <pc:sldMkLst>
          <pc:docMk/>
          <pc:sldMk cId="1918459647" sldId="258"/>
        </pc:sldMkLst>
      </pc:sldChg>
      <pc:sldChg chg="modSp mod">
        <pc:chgData name="Cuvelier Léa" userId="b0e47eca-9550-4042-b515-9c347fd14306" providerId="ADAL" clId="{4718798C-5365-1F4C-9E3F-D378A1B8FA34}" dt="2024-04-15T09:53:03.726" v="419" actId="20577"/>
        <pc:sldMkLst>
          <pc:docMk/>
          <pc:sldMk cId="2770960290" sldId="259"/>
        </pc:sldMkLst>
      </pc:sldChg>
    </pc:docChg>
  </pc:docChgLst>
  <pc:docChgLst>
    <pc:chgData name="Florian Crobeddu" userId="e608ecad682946fa" providerId="LiveId" clId="{94965606-0B86-412B-8A10-B8C5B061D8F8}"/>
    <pc:docChg chg="custSel delSld modSld sldOrd">
      <pc:chgData name="Florian Crobeddu" userId="e608ecad682946fa" providerId="LiveId" clId="{94965606-0B86-412B-8A10-B8C5B061D8F8}" dt="2024-04-22T09:36:19.994" v="103" actId="20577"/>
      <pc:docMkLst>
        <pc:docMk/>
      </pc:docMkLst>
      <pc:sldChg chg="modSp mod">
        <pc:chgData name="Florian Crobeddu" userId="e608ecad682946fa" providerId="LiveId" clId="{94965606-0B86-412B-8A10-B8C5B061D8F8}" dt="2024-04-22T09:35:55.092" v="83" actId="14100"/>
        <pc:sldMkLst>
          <pc:docMk/>
          <pc:sldMk cId="352708232" sldId="256"/>
        </pc:sldMkLst>
      </pc:sldChg>
      <pc:sldChg chg="addSp delSp modSp mod ord">
        <pc:chgData name="Florian Crobeddu" userId="e608ecad682946fa" providerId="LiveId" clId="{94965606-0B86-412B-8A10-B8C5B061D8F8}" dt="2024-04-22T09:36:07.468" v="86" actId="1076"/>
        <pc:sldMkLst>
          <pc:docMk/>
          <pc:sldMk cId="642903839" sldId="257"/>
        </pc:sldMkLst>
      </pc:sldChg>
      <pc:sldChg chg="del">
        <pc:chgData name="Florian Crobeddu" userId="e608ecad682946fa" providerId="LiveId" clId="{94965606-0B86-412B-8A10-B8C5B061D8F8}" dt="2024-04-22T09:34:01.770" v="19" actId="47"/>
        <pc:sldMkLst>
          <pc:docMk/>
          <pc:sldMk cId="1918459647" sldId="258"/>
        </pc:sldMkLst>
      </pc:sldChg>
      <pc:sldChg chg="modSp mod">
        <pc:chgData name="Florian Crobeddu" userId="e608ecad682946fa" providerId="LiveId" clId="{94965606-0B86-412B-8A10-B8C5B061D8F8}" dt="2024-04-22T09:36:19.994" v="103" actId="20577"/>
        <pc:sldMkLst>
          <pc:docMk/>
          <pc:sldMk cId="2770960290" sldId="259"/>
        </pc:sldMkLst>
      </pc:sldChg>
      <pc:sldChg chg="delSp modSp del mod">
        <pc:chgData name="Florian Crobeddu" userId="e608ecad682946fa" providerId="LiveId" clId="{94965606-0B86-412B-8A10-B8C5B061D8F8}" dt="2024-04-22T09:34:22.861" v="34" actId="47"/>
        <pc:sldMkLst>
          <pc:docMk/>
          <pc:sldMk cId="4095673602" sldId="260"/>
        </pc:sldMkLst>
      </pc:sldChg>
      <pc:sldChg chg="del">
        <pc:chgData name="Florian Crobeddu" userId="e608ecad682946fa" providerId="LiveId" clId="{94965606-0B86-412B-8A10-B8C5B061D8F8}" dt="2024-04-22T09:33:49.162" v="14" actId="47"/>
        <pc:sldMkLst>
          <pc:docMk/>
          <pc:sldMk cId="1896176675" sldId="261"/>
        </pc:sldMkLst>
      </pc:sldChg>
      <pc:sldChg chg="del">
        <pc:chgData name="Florian Crobeddu" userId="e608ecad682946fa" providerId="LiveId" clId="{94965606-0B86-412B-8A10-B8C5B061D8F8}" dt="2024-04-22T09:33:48.280" v="13" actId="47"/>
        <pc:sldMkLst>
          <pc:docMk/>
          <pc:sldMk cId="375540725" sldId="262"/>
        </pc:sldMkLst>
      </pc:sldChg>
      <pc:sldChg chg="del">
        <pc:chgData name="Florian Crobeddu" userId="e608ecad682946fa" providerId="LiveId" clId="{94965606-0B86-412B-8A10-B8C5B061D8F8}" dt="2024-04-22T09:33:47.918" v="12" actId="47"/>
        <pc:sldMkLst>
          <pc:docMk/>
          <pc:sldMk cId="2098411005" sldId="263"/>
        </pc:sldMkLst>
      </pc:sldChg>
      <pc:sldChg chg="del">
        <pc:chgData name="Florian Crobeddu" userId="e608ecad682946fa" providerId="LiveId" clId="{94965606-0B86-412B-8A10-B8C5B061D8F8}" dt="2024-04-22T09:33:47.055" v="10" actId="47"/>
        <pc:sldMkLst>
          <pc:docMk/>
          <pc:sldMk cId="3074624640" sldId="264"/>
        </pc:sldMkLst>
      </pc:sldChg>
      <pc:sldChg chg="del">
        <pc:chgData name="Florian Crobeddu" userId="e608ecad682946fa" providerId="LiveId" clId="{94965606-0B86-412B-8A10-B8C5B061D8F8}" dt="2024-04-22T09:33:46.866" v="9" actId="47"/>
        <pc:sldMkLst>
          <pc:docMk/>
          <pc:sldMk cId="116242528" sldId="265"/>
        </pc:sldMkLst>
      </pc:sldChg>
      <pc:sldChg chg="del">
        <pc:chgData name="Florian Crobeddu" userId="e608ecad682946fa" providerId="LiveId" clId="{94965606-0B86-412B-8A10-B8C5B061D8F8}" dt="2024-04-22T09:33:47.478" v="11" actId="47"/>
        <pc:sldMkLst>
          <pc:docMk/>
          <pc:sldMk cId="1104099440" sldId="266"/>
        </pc:sldMkLst>
      </pc:sldChg>
      <pc:sldChg chg="del">
        <pc:chgData name="Florian Crobeddu" userId="e608ecad682946fa" providerId="LiveId" clId="{94965606-0B86-412B-8A10-B8C5B061D8F8}" dt="2024-04-22T09:33:46.222" v="7" actId="47"/>
        <pc:sldMkLst>
          <pc:docMk/>
          <pc:sldMk cId="123219164" sldId="271"/>
        </pc:sldMkLst>
      </pc:sldChg>
      <pc:sldChg chg="del">
        <pc:chgData name="Florian Crobeddu" userId="e608ecad682946fa" providerId="LiveId" clId="{94965606-0B86-412B-8A10-B8C5B061D8F8}" dt="2024-04-22T09:33:45.171" v="2" actId="47"/>
        <pc:sldMkLst>
          <pc:docMk/>
          <pc:sldMk cId="2596632028" sldId="272"/>
        </pc:sldMkLst>
      </pc:sldChg>
      <pc:sldChg chg="del">
        <pc:chgData name="Florian Crobeddu" userId="e608ecad682946fa" providerId="LiveId" clId="{94965606-0B86-412B-8A10-B8C5B061D8F8}" dt="2024-04-22T09:33:46.427" v="8" actId="47"/>
        <pc:sldMkLst>
          <pc:docMk/>
          <pc:sldMk cId="517849631" sldId="274"/>
        </pc:sldMkLst>
      </pc:sldChg>
      <pc:sldChg chg="del">
        <pc:chgData name="Florian Crobeddu" userId="e608ecad682946fa" providerId="LiveId" clId="{94965606-0B86-412B-8A10-B8C5B061D8F8}" dt="2024-04-22T09:33:44.495" v="0" actId="47"/>
        <pc:sldMkLst>
          <pc:docMk/>
          <pc:sldMk cId="708943631" sldId="276"/>
        </pc:sldMkLst>
      </pc:sldChg>
      <pc:sldChg chg="del">
        <pc:chgData name="Florian Crobeddu" userId="e608ecad682946fa" providerId="LiveId" clId="{94965606-0B86-412B-8A10-B8C5B061D8F8}" dt="2024-04-22T09:33:46.019" v="6" actId="47"/>
        <pc:sldMkLst>
          <pc:docMk/>
          <pc:sldMk cId="3318762030" sldId="277"/>
        </pc:sldMkLst>
      </pc:sldChg>
      <pc:sldChg chg="del">
        <pc:chgData name="Florian Crobeddu" userId="e608ecad682946fa" providerId="LiveId" clId="{94965606-0B86-412B-8A10-B8C5B061D8F8}" dt="2024-04-22T09:33:45.830" v="5" actId="47"/>
        <pc:sldMkLst>
          <pc:docMk/>
          <pc:sldMk cId="1048670466" sldId="278"/>
        </pc:sldMkLst>
      </pc:sldChg>
      <pc:sldChg chg="del">
        <pc:chgData name="Florian Crobeddu" userId="e608ecad682946fa" providerId="LiveId" clId="{94965606-0B86-412B-8A10-B8C5B061D8F8}" dt="2024-04-22T09:33:44.857" v="1" actId="47"/>
        <pc:sldMkLst>
          <pc:docMk/>
          <pc:sldMk cId="3351778863" sldId="279"/>
        </pc:sldMkLst>
      </pc:sldChg>
      <pc:sldChg chg="del">
        <pc:chgData name="Florian Crobeddu" userId="e608ecad682946fa" providerId="LiveId" clId="{94965606-0B86-412B-8A10-B8C5B061D8F8}" dt="2024-04-22T09:33:45.626" v="4" actId="47"/>
        <pc:sldMkLst>
          <pc:docMk/>
          <pc:sldMk cId="557566679" sldId="280"/>
        </pc:sldMkLst>
      </pc:sldChg>
      <pc:sldChg chg="del">
        <pc:chgData name="Florian Crobeddu" userId="e608ecad682946fa" providerId="LiveId" clId="{94965606-0B86-412B-8A10-B8C5B061D8F8}" dt="2024-04-22T09:33:45.418" v="3" actId="47"/>
        <pc:sldMkLst>
          <pc:docMk/>
          <pc:sldMk cId="1591078470" sldId="281"/>
        </pc:sldMkLst>
      </pc:sldChg>
    </pc:docChg>
  </pc:docChgLst>
  <pc:docChgLst>
    <pc:chgData name="Florian Crobeddu" userId="e608ecad682946fa" providerId="LiveId" clId="{606BB530-A7EA-4FEA-A9B3-2672D0EA89B4}"/>
    <pc:docChg chg="undo redo custSel addSld delSld modSld sldOrd">
      <pc:chgData name="Florian Crobeddu" userId="e608ecad682946fa" providerId="LiveId" clId="{606BB530-A7EA-4FEA-A9B3-2672D0EA89B4}" dt="2024-06-18T07:48:10.806" v="15978" actId="20577"/>
      <pc:docMkLst>
        <pc:docMk/>
      </pc:docMkLst>
      <pc:sldChg chg="addSp delSp modSp mod">
        <pc:chgData name="Florian Crobeddu" userId="e608ecad682946fa" providerId="LiveId" clId="{606BB530-A7EA-4FEA-A9B3-2672D0EA89B4}" dt="2024-06-16T18:41:40.883" v="13798"/>
        <pc:sldMkLst>
          <pc:docMk/>
          <pc:sldMk cId="352708232" sldId="256"/>
        </pc:sldMkLst>
      </pc:sldChg>
      <pc:sldChg chg="addSp delSp modSp mod">
        <pc:chgData name="Florian Crobeddu" userId="e608ecad682946fa" providerId="LiveId" clId="{606BB530-A7EA-4FEA-A9B3-2672D0EA89B4}" dt="2024-06-17T09:42:44.591" v="15260" actId="113"/>
        <pc:sldMkLst>
          <pc:docMk/>
          <pc:sldMk cId="642903839" sldId="257"/>
        </pc:sldMkLst>
      </pc:sldChg>
      <pc:sldChg chg="addSp delSp modSp mod modAnim">
        <pc:chgData name="Florian Crobeddu" userId="e608ecad682946fa" providerId="LiveId" clId="{606BB530-A7EA-4FEA-A9B3-2672D0EA89B4}" dt="2024-06-17T12:53:51.335" v="15606" actId="1076"/>
        <pc:sldMkLst>
          <pc:docMk/>
          <pc:sldMk cId="2770960290" sldId="259"/>
        </pc:sldMkLst>
      </pc:sldChg>
      <pc:sldChg chg="addSp delSp add del setBg delDesignElem">
        <pc:chgData name="Florian Crobeddu" userId="e608ecad682946fa" providerId="LiveId" clId="{606BB530-A7EA-4FEA-A9B3-2672D0EA89B4}" dt="2024-06-16T15:29:59.068" v="13357"/>
        <pc:sldMkLst>
          <pc:docMk/>
          <pc:sldMk cId="502093823" sldId="260"/>
        </pc:sldMkLst>
      </pc:sldChg>
      <pc:sldChg chg="del">
        <pc:chgData name="Florian Crobeddu" userId="e608ecad682946fa" providerId="LiveId" clId="{606BB530-A7EA-4FEA-A9B3-2672D0EA89B4}" dt="2024-06-10T13:20:32.392" v="13" actId="47"/>
        <pc:sldMkLst>
          <pc:docMk/>
          <pc:sldMk cId="590829109" sldId="262"/>
        </pc:sldMkLst>
      </pc:sldChg>
      <pc:sldChg chg="del">
        <pc:chgData name="Florian Crobeddu" userId="e608ecad682946fa" providerId="LiveId" clId="{606BB530-A7EA-4FEA-A9B3-2672D0EA89B4}" dt="2024-06-10T13:20:33.220" v="15" actId="47"/>
        <pc:sldMkLst>
          <pc:docMk/>
          <pc:sldMk cId="1782002609" sldId="263"/>
        </pc:sldMkLst>
      </pc:sldChg>
      <pc:sldChg chg="addSp delSp add del setBg delDesignElem">
        <pc:chgData name="Florian Crobeddu" userId="e608ecad682946fa" providerId="LiveId" clId="{606BB530-A7EA-4FEA-A9B3-2672D0EA89B4}" dt="2024-06-16T15:35:02.315" v="13367"/>
        <pc:sldMkLst>
          <pc:docMk/>
          <pc:sldMk cId="959735621" sldId="264"/>
        </pc:sldMkLst>
      </pc:sldChg>
      <pc:sldChg chg="addSp delSp modSp mod modTransition">
        <pc:chgData name="Florian Crobeddu" userId="e608ecad682946fa" providerId="LiveId" clId="{606BB530-A7EA-4FEA-A9B3-2672D0EA89B4}" dt="2024-06-17T12:53:31.416" v="15605" actId="1076"/>
        <pc:sldMkLst>
          <pc:docMk/>
          <pc:sldMk cId="1670296971" sldId="265"/>
        </pc:sldMkLst>
      </pc:sldChg>
      <pc:sldChg chg="addSp delSp modSp add mod modAnim">
        <pc:chgData name="Florian Crobeddu" userId="e608ecad682946fa" providerId="LiveId" clId="{606BB530-A7EA-4FEA-A9B3-2672D0EA89B4}" dt="2024-06-16T18:42:22.039" v="13815" actId="20577"/>
        <pc:sldMkLst>
          <pc:docMk/>
          <pc:sldMk cId="1554788259" sldId="266"/>
        </pc:sldMkLst>
      </pc:sldChg>
      <pc:sldChg chg="addSp delSp modSp add mod ord">
        <pc:chgData name="Florian Crobeddu" userId="e608ecad682946fa" providerId="LiveId" clId="{606BB530-A7EA-4FEA-A9B3-2672D0EA89B4}" dt="2024-06-17T09:37:08.005" v="14992" actId="478"/>
        <pc:sldMkLst>
          <pc:docMk/>
          <pc:sldMk cId="2820360982" sldId="267"/>
        </pc:sldMkLst>
      </pc:sldChg>
      <pc:sldChg chg="del">
        <pc:chgData name="Florian Crobeddu" userId="e608ecad682946fa" providerId="LiveId" clId="{606BB530-A7EA-4FEA-A9B3-2672D0EA89B4}" dt="2024-06-10T13:20:32.095" v="3" actId="47"/>
        <pc:sldMkLst>
          <pc:docMk/>
          <pc:sldMk cId="1491021088" sldId="268"/>
        </pc:sldMkLst>
      </pc:sldChg>
      <pc:sldChg chg="addSp delSp modSp add mod modAnim">
        <pc:chgData name="Florian Crobeddu" userId="e608ecad682946fa" providerId="LiveId" clId="{606BB530-A7EA-4FEA-A9B3-2672D0EA89B4}" dt="2024-06-17T18:29:14.970" v="15736" actId="20577"/>
        <pc:sldMkLst>
          <pc:docMk/>
          <pc:sldMk cId="3035065261" sldId="268"/>
        </pc:sldMkLst>
      </pc:sldChg>
      <pc:sldChg chg="del">
        <pc:chgData name="Florian Crobeddu" userId="e608ecad682946fa" providerId="LiveId" clId="{606BB530-A7EA-4FEA-A9B3-2672D0EA89B4}" dt="2024-06-10T13:20:32.063" v="2" actId="47"/>
        <pc:sldMkLst>
          <pc:docMk/>
          <pc:sldMk cId="1494718765" sldId="269"/>
        </pc:sldMkLst>
      </pc:sldChg>
      <pc:sldChg chg="addSp delSp modSp add mod modAnim">
        <pc:chgData name="Florian Crobeddu" userId="e608ecad682946fa" providerId="LiveId" clId="{606BB530-A7EA-4FEA-A9B3-2672D0EA89B4}" dt="2024-06-17T18:28:16.649" v="15720" actId="20577"/>
        <pc:sldMkLst>
          <pc:docMk/>
          <pc:sldMk cId="3424216395" sldId="269"/>
        </pc:sldMkLst>
      </pc:sldChg>
      <pc:sldChg chg="addSp delSp modSp add mod modAnim">
        <pc:chgData name="Florian Crobeddu" userId="e608ecad682946fa" providerId="LiveId" clId="{606BB530-A7EA-4FEA-A9B3-2672D0EA89B4}" dt="2024-06-17T18:27:08.421" v="15676" actId="20577"/>
        <pc:sldMkLst>
          <pc:docMk/>
          <pc:sldMk cId="862476858" sldId="270"/>
        </pc:sldMkLst>
      </pc:sldChg>
      <pc:sldChg chg="del">
        <pc:chgData name="Florian Crobeddu" userId="e608ecad682946fa" providerId="LiveId" clId="{606BB530-A7EA-4FEA-A9B3-2672D0EA89B4}" dt="2024-06-10T13:20:32.126" v="4" actId="47"/>
        <pc:sldMkLst>
          <pc:docMk/>
          <pc:sldMk cId="969016900" sldId="270"/>
        </pc:sldMkLst>
      </pc:sldChg>
      <pc:sldChg chg="del">
        <pc:chgData name="Florian Crobeddu" userId="e608ecad682946fa" providerId="LiveId" clId="{606BB530-A7EA-4FEA-A9B3-2672D0EA89B4}" dt="2024-06-10T13:20:32.204" v="7" actId="47"/>
        <pc:sldMkLst>
          <pc:docMk/>
          <pc:sldMk cId="1278104054" sldId="271"/>
        </pc:sldMkLst>
      </pc:sldChg>
      <pc:sldChg chg="addSp delSp modSp add mod ord modTransition">
        <pc:chgData name="Florian Crobeddu" userId="e608ecad682946fa" providerId="LiveId" clId="{606BB530-A7EA-4FEA-A9B3-2672D0EA89B4}" dt="2024-06-17T18:10:54.165" v="15614" actId="20577"/>
        <pc:sldMkLst>
          <pc:docMk/>
          <pc:sldMk cId="2934578001" sldId="271"/>
        </pc:sldMkLst>
      </pc:sldChg>
      <pc:sldChg chg="addSp delSp modSp add mod modAnim">
        <pc:chgData name="Florian Crobeddu" userId="e608ecad682946fa" providerId="LiveId" clId="{606BB530-A7EA-4FEA-A9B3-2672D0EA89B4}" dt="2024-06-17T09:46:22.028" v="15275" actId="20577"/>
        <pc:sldMkLst>
          <pc:docMk/>
          <pc:sldMk cId="2609925827" sldId="272"/>
        </pc:sldMkLst>
      </pc:sldChg>
      <pc:sldChg chg="del">
        <pc:chgData name="Florian Crobeddu" userId="e608ecad682946fa" providerId="LiveId" clId="{606BB530-A7EA-4FEA-A9B3-2672D0EA89B4}" dt="2024-06-10T13:20:32.142" v="5" actId="47"/>
        <pc:sldMkLst>
          <pc:docMk/>
          <pc:sldMk cId="2734018311" sldId="272"/>
        </pc:sldMkLst>
      </pc:sldChg>
      <pc:sldChg chg="addSp delSp modSp add mod">
        <pc:chgData name="Florian Crobeddu" userId="e608ecad682946fa" providerId="LiveId" clId="{606BB530-A7EA-4FEA-A9B3-2672D0EA89B4}" dt="2024-06-17T18:30:08.060" v="15740" actId="207"/>
        <pc:sldMkLst>
          <pc:docMk/>
          <pc:sldMk cId="1308167770" sldId="273"/>
        </pc:sldMkLst>
      </pc:sldChg>
      <pc:sldChg chg="del">
        <pc:chgData name="Florian Crobeddu" userId="e608ecad682946fa" providerId="LiveId" clId="{606BB530-A7EA-4FEA-A9B3-2672D0EA89B4}" dt="2024-06-10T13:20:33.001" v="14" actId="47"/>
        <pc:sldMkLst>
          <pc:docMk/>
          <pc:sldMk cId="1680156301" sldId="273"/>
        </pc:sldMkLst>
      </pc:sldChg>
      <pc:sldChg chg="add del">
        <pc:chgData name="Florian Crobeddu" userId="e608ecad682946fa" providerId="LiveId" clId="{606BB530-A7EA-4FEA-A9B3-2672D0EA89B4}" dt="2024-06-13T08:27:58.157" v="4283" actId="47"/>
        <pc:sldMkLst>
          <pc:docMk/>
          <pc:sldMk cId="954457128" sldId="274"/>
        </pc:sldMkLst>
      </pc:sldChg>
      <pc:sldChg chg="del">
        <pc:chgData name="Florian Crobeddu" userId="e608ecad682946fa" providerId="LiveId" clId="{606BB530-A7EA-4FEA-A9B3-2672D0EA89B4}" dt="2024-06-10T13:20:33.454" v="16" actId="47"/>
        <pc:sldMkLst>
          <pc:docMk/>
          <pc:sldMk cId="3783549730" sldId="274"/>
        </pc:sldMkLst>
      </pc:sldChg>
      <pc:sldChg chg="addSp delSp modSp add mod ord modAnim">
        <pc:chgData name="Florian Crobeddu" userId="e608ecad682946fa" providerId="LiveId" clId="{606BB530-A7EA-4FEA-A9B3-2672D0EA89B4}" dt="2024-06-17T18:29:45.301" v="15738" actId="20577"/>
        <pc:sldMkLst>
          <pc:docMk/>
          <pc:sldMk cId="3876267910" sldId="274"/>
        </pc:sldMkLst>
      </pc:sldChg>
      <pc:sldChg chg="addSp delSp modSp add del mod">
        <pc:chgData name="Florian Crobeddu" userId="e608ecad682946fa" providerId="LiveId" clId="{606BB530-A7EA-4FEA-A9B3-2672D0EA89B4}" dt="2024-06-16T13:59:54.038" v="11222" actId="47"/>
        <pc:sldMkLst>
          <pc:docMk/>
          <pc:sldMk cId="1576064615" sldId="275"/>
        </pc:sldMkLst>
      </pc:sldChg>
      <pc:sldChg chg="del">
        <pc:chgData name="Florian Crobeddu" userId="e608ecad682946fa" providerId="LiveId" clId="{606BB530-A7EA-4FEA-A9B3-2672D0EA89B4}" dt="2024-06-10T13:20:31.516" v="0" actId="47"/>
        <pc:sldMkLst>
          <pc:docMk/>
          <pc:sldMk cId="2004075837" sldId="275"/>
        </pc:sldMkLst>
      </pc:sldChg>
      <pc:sldChg chg="del">
        <pc:chgData name="Florian Crobeddu" userId="e608ecad682946fa" providerId="LiveId" clId="{606BB530-A7EA-4FEA-A9B3-2672D0EA89B4}" dt="2024-06-10T13:20:32.188" v="6" actId="47"/>
        <pc:sldMkLst>
          <pc:docMk/>
          <pc:sldMk cId="2425604948" sldId="276"/>
        </pc:sldMkLst>
      </pc:sldChg>
      <pc:sldChg chg="addSp delSp modSp add mod">
        <pc:chgData name="Florian Crobeddu" userId="e608ecad682946fa" providerId="LiveId" clId="{606BB530-A7EA-4FEA-A9B3-2672D0EA89B4}" dt="2024-06-17T18:27:03.817" v="15675" actId="20577"/>
        <pc:sldMkLst>
          <pc:docMk/>
          <pc:sldMk cId="3015491067" sldId="276"/>
        </pc:sldMkLst>
      </pc:sldChg>
      <pc:sldChg chg="addSp delSp modSp add mod delAnim">
        <pc:chgData name="Florian Crobeddu" userId="e608ecad682946fa" providerId="LiveId" clId="{606BB530-A7EA-4FEA-A9B3-2672D0EA89B4}" dt="2024-06-17T09:41:17.700" v="15209" actId="20577"/>
        <pc:sldMkLst>
          <pc:docMk/>
          <pc:sldMk cId="1622713561" sldId="277"/>
        </pc:sldMkLst>
      </pc:sldChg>
      <pc:sldChg chg="del">
        <pc:chgData name="Florian Crobeddu" userId="e608ecad682946fa" providerId="LiveId" clId="{606BB530-A7EA-4FEA-A9B3-2672D0EA89B4}" dt="2024-06-10T13:20:32.235" v="8" actId="47"/>
        <pc:sldMkLst>
          <pc:docMk/>
          <pc:sldMk cId="4282890802" sldId="277"/>
        </pc:sldMkLst>
      </pc:sldChg>
      <pc:sldChg chg="addSp delSp modSp add mod ord delAnim modAnim">
        <pc:chgData name="Florian Crobeddu" userId="e608ecad682946fa" providerId="LiveId" clId="{606BB530-A7EA-4FEA-A9B3-2672D0EA89B4}" dt="2024-06-17T12:59:27.377" v="15612" actId="20577"/>
        <pc:sldMkLst>
          <pc:docMk/>
          <pc:sldMk cId="307324561" sldId="278"/>
        </pc:sldMkLst>
      </pc:sldChg>
      <pc:sldChg chg="del">
        <pc:chgData name="Florian Crobeddu" userId="e608ecad682946fa" providerId="LiveId" clId="{606BB530-A7EA-4FEA-A9B3-2672D0EA89B4}" dt="2024-06-10T13:20:32.282" v="9" actId="47"/>
        <pc:sldMkLst>
          <pc:docMk/>
          <pc:sldMk cId="3036975940" sldId="278"/>
        </pc:sldMkLst>
      </pc:sldChg>
      <pc:sldChg chg="delSp modSp add del mod">
        <pc:chgData name="Florian Crobeddu" userId="e608ecad682946fa" providerId="LiveId" clId="{606BB530-A7EA-4FEA-A9B3-2672D0EA89B4}" dt="2024-06-16T15:29:48.721" v="13354" actId="47"/>
        <pc:sldMkLst>
          <pc:docMk/>
          <pc:sldMk cId="434251678" sldId="279"/>
        </pc:sldMkLst>
      </pc:sldChg>
      <pc:sldChg chg="del">
        <pc:chgData name="Florian Crobeddu" userId="e608ecad682946fa" providerId="LiveId" clId="{606BB530-A7EA-4FEA-A9B3-2672D0EA89B4}" dt="2024-06-10T13:20:32.313" v="10" actId="47"/>
        <pc:sldMkLst>
          <pc:docMk/>
          <pc:sldMk cId="4178207136" sldId="279"/>
        </pc:sldMkLst>
      </pc:sldChg>
      <pc:sldChg chg="new del">
        <pc:chgData name="Florian Crobeddu" userId="e608ecad682946fa" providerId="LiveId" clId="{606BB530-A7EA-4FEA-A9B3-2672D0EA89B4}" dt="2024-06-16T15:29:05.281" v="13296" actId="47"/>
        <pc:sldMkLst>
          <pc:docMk/>
          <pc:sldMk cId="2128791032" sldId="280"/>
        </pc:sldMkLst>
      </pc:sldChg>
      <pc:sldChg chg="del">
        <pc:chgData name="Florian Crobeddu" userId="e608ecad682946fa" providerId="LiveId" clId="{606BB530-A7EA-4FEA-A9B3-2672D0EA89B4}" dt="2024-06-17T09:37:15.435" v="14993" actId="47"/>
        <pc:sldMkLst>
          <pc:docMk/>
          <pc:sldMk cId="2172017806" sldId="280"/>
        </pc:sldMkLst>
      </pc:sldChg>
      <pc:sldChg chg="del">
        <pc:chgData name="Florian Crobeddu" userId="e608ecad682946fa" providerId="LiveId" clId="{606BB530-A7EA-4FEA-A9B3-2672D0EA89B4}" dt="2024-06-10T13:20:32.360" v="11" actId="47"/>
        <pc:sldMkLst>
          <pc:docMk/>
          <pc:sldMk cId="2823215373" sldId="280"/>
        </pc:sldMkLst>
      </pc:sldChg>
      <pc:sldChg chg="del">
        <pc:chgData name="Florian Crobeddu" userId="e608ecad682946fa" providerId="LiveId" clId="{606BB530-A7EA-4FEA-A9B3-2672D0EA89B4}" dt="2024-06-10T13:20:32.376" v="12" actId="47"/>
        <pc:sldMkLst>
          <pc:docMk/>
          <pc:sldMk cId="3817727259" sldId="281"/>
        </pc:sldMkLst>
      </pc:sldChg>
      <pc:sldChg chg="addSp delSp modSp add mod delAnim modAnim">
        <pc:chgData name="Florian Crobeddu" userId="e608ecad682946fa" providerId="LiveId" clId="{606BB530-A7EA-4FEA-A9B3-2672D0EA89B4}" dt="2024-06-16T20:31:26.672" v="14791" actId="20577"/>
        <pc:sldMkLst>
          <pc:docMk/>
          <pc:sldMk cId="2185601882" sldId="290"/>
        </pc:sldMkLst>
      </pc:sldChg>
      <pc:sldChg chg="addSp delSp modSp add mod">
        <pc:chgData name="Florian Crobeddu" userId="e608ecad682946fa" providerId="LiveId" clId="{606BB530-A7EA-4FEA-A9B3-2672D0EA89B4}" dt="2024-06-16T20:17:31.366" v="14559" actId="1076"/>
        <pc:sldMkLst>
          <pc:docMk/>
          <pc:sldMk cId="2897991162" sldId="291"/>
        </pc:sldMkLst>
      </pc:sldChg>
      <pc:sldChg chg="addSp delSp modSp add mod">
        <pc:chgData name="Florian Crobeddu" userId="e608ecad682946fa" providerId="LiveId" clId="{606BB530-A7EA-4FEA-A9B3-2672D0EA89B4}" dt="2024-06-18T07:19:42.245" v="15754" actId="14100"/>
        <pc:sldMkLst>
          <pc:docMk/>
          <pc:sldMk cId="3267348683" sldId="292"/>
        </pc:sldMkLst>
      </pc:sldChg>
      <pc:sldChg chg="addSp modSp add mod">
        <pc:chgData name="Florian Crobeddu" userId="e608ecad682946fa" providerId="LiveId" clId="{606BB530-A7EA-4FEA-A9B3-2672D0EA89B4}" dt="2024-06-18T07:20:18.530" v="15758" actId="14100"/>
        <pc:sldMkLst>
          <pc:docMk/>
          <pc:sldMk cId="2315700943" sldId="293"/>
        </pc:sldMkLst>
      </pc:sldChg>
      <pc:sldChg chg="addSp delSp modSp add mod">
        <pc:chgData name="Florian Crobeddu" userId="e608ecad682946fa" providerId="LiveId" clId="{606BB530-A7EA-4FEA-A9B3-2672D0EA89B4}" dt="2024-06-18T07:48:10.806" v="15978" actId="20577"/>
        <pc:sldMkLst>
          <pc:docMk/>
          <pc:sldMk cId="601109098" sldId="294"/>
        </pc:sldMkLst>
      </pc:sldChg>
    </pc:docChg>
  </pc:docChgLst>
  <pc:docChgLst>
    <pc:chgData name="Florian Crobeddu" userId="e608ecad682946fa" providerId="LiveId" clId="{A3E69433-A27B-4095-A51C-C560A53E6CC5}"/>
    <pc:docChg chg="undo custSel modSld">
      <pc:chgData name="Florian Crobeddu" userId="e608ecad682946fa" providerId="LiveId" clId="{A3E69433-A27B-4095-A51C-C560A53E6CC5}" dt="2023-09-19T09:54:23.941" v="194" actId="27107"/>
      <pc:docMkLst>
        <pc:docMk/>
      </pc:docMkLst>
      <pc:sldChg chg="modSp mod">
        <pc:chgData name="Florian Crobeddu" userId="e608ecad682946fa" providerId="LiveId" clId="{A3E69433-A27B-4095-A51C-C560A53E6CC5}" dt="2023-09-19T09:54:23.941" v="194" actId="27107"/>
        <pc:sldMkLst>
          <pc:docMk/>
          <pc:sldMk cId="1918459647" sldId="258"/>
        </pc:sldMkLst>
      </pc:sldChg>
      <pc:sldChg chg="modSp">
        <pc:chgData name="Florian Crobeddu" userId="e608ecad682946fa" providerId="LiveId" clId="{A3E69433-A27B-4095-A51C-C560A53E6CC5}" dt="2023-09-12T16:14:09.268" v="0" actId="20577"/>
        <pc:sldMkLst>
          <pc:docMk/>
          <pc:sldMk cId="2399359988" sldId="260"/>
        </pc:sldMkLst>
      </pc:sldChg>
      <pc:sldChg chg="modSp mod">
        <pc:chgData name="Florian Crobeddu" userId="e608ecad682946fa" providerId="LiveId" clId="{A3E69433-A27B-4095-A51C-C560A53E6CC5}" dt="2023-09-12T16:14:38.974" v="2" actId="20577"/>
        <pc:sldMkLst>
          <pc:docMk/>
          <pc:sldMk cId="535923535" sldId="304"/>
        </pc:sldMkLst>
      </pc:sldChg>
      <pc:sldChg chg="modSp mod">
        <pc:chgData name="Florian Crobeddu" userId="e608ecad682946fa" providerId="LiveId" clId="{A3E69433-A27B-4095-A51C-C560A53E6CC5}" dt="2023-09-12T16:14:49.032" v="4" actId="20577"/>
        <pc:sldMkLst>
          <pc:docMk/>
          <pc:sldMk cId="3430565740" sldId="305"/>
        </pc:sldMkLst>
      </pc:sldChg>
      <pc:sldChg chg="modSp mod">
        <pc:chgData name="Florian Crobeddu" userId="e608ecad682946fa" providerId="LiveId" clId="{A3E69433-A27B-4095-A51C-C560A53E6CC5}" dt="2023-09-12T16:15:07.329" v="5" actId="20577"/>
        <pc:sldMkLst>
          <pc:docMk/>
          <pc:sldMk cId="990879171" sldId="316"/>
        </pc:sldMkLst>
      </pc:sldChg>
      <pc:sldChg chg="modSp mod">
        <pc:chgData name="Florian Crobeddu" userId="e608ecad682946fa" providerId="LiveId" clId="{A3E69433-A27B-4095-A51C-C560A53E6CC5}" dt="2023-09-12T16:15:11.629" v="6" actId="20577"/>
        <pc:sldMkLst>
          <pc:docMk/>
          <pc:sldMk cId="1700758263" sldId="317"/>
        </pc:sldMkLst>
      </pc:sldChg>
      <pc:sldChg chg="modSp mod">
        <pc:chgData name="Florian Crobeddu" userId="e608ecad682946fa" providerId="LiveId" clId="{A3E69433-A27B-4095-A51C-C560A53E6CC5}" dt="2023-09-12T16:15:30.415" v="7" actId="20577"/>
        <pc:sldMkLst>
          <pc:docMk/>
          <pc:sldMk cId="752798387" sldId="334"/>
        </pc:sldMkLst>
      </pc:sldChg>
      <pc:sldChg chg="modSp mod">
        <pc:chgData name="Florian Crobeddu" userId="e608ecad682946fa" providerId="LiveId" clId="{A3E69433-A27B-4095-A51C-C560A53E6CC5}" dt="2023-09-12T16:15:36.248" v="8" actId="20577"/>
        <pc:sldMkLst>
          <pc:docMk/>
          <pc:sldMk cId="4027395969" sldId="335"/>
        </pc:sldMkLst>
      </pc:sldChg>
      <pc:sldChg chg="modSp mod">
        <pc:chgData name="Florian Crobeddu" userId="e608ecad682946fa" providerId="LiveId" clId="{A3E69433-A27B-4095-A51C-C560A53E6CC5}" dt="2023-09-12T16:16:41.996" v="19" actId="20577"/>
        <pc:sldMkLst>
          <pc:docMk/>
          <pc:sldMk cId="1709297374" sldId="375"/>
        </pc:sldMkLst>
      </pc:sldChg>
      <pc:sldChg chg="modSp mod">
        <pc:chgData name="Florian Crobeddu" userId="e608ecad682946fa" providerId="LiveId" clId="{A3E69433-A27B-4095-A51C-C560A53E6CC5}" dt="2023-09-12T16:16:51.362" v="20" actId="33524"/>
        <pc:sldMkLst>
          <pc:docMk/>
          <pc:sldMk cId="386706001" sldId="376"/>
        </pc:sldMkLst>
      </pc:sldChg>
      <pc:sldChg chg="modSp">
        <pc:chgData name="Florian Crobeddu" userId="e608ecad682946fa" providerId="LiveId" clId="{A3E69433-A27B-4095-A51C-C560A53E6CC5}" dt="2023-09-12T16:17:00.887" v="21" actId="33524"/>
        <pc:sldMkLst>
          <pc:docMk/>
          <pc:sldMk cId="313944454" sldId="377"/>
        </pc:sldMkLst>
      </pc:sldChg>
      <pc:sldChg chg="modSp mod">
        <pc:chgData name="Florian Crobeddu" userId="e608ecad682946fa" providerId="LiveId" clId="{A3E69433-A27B-4095-A51C-C560A53E6CC5}" dt="2023-09-12T16:17:26.280" v="22" actId="20577"/>
        <pc:sldMkLst>
          <pc:docMk/>
          <pc:sldMk cId="2492900849" sldId="388"/>
        </pc:sldMkLst>
      </pc:sldChg>
      <pc:sldChg chg="modSp mod">
        <pc:chgData name="Florian Crobeddu" userId="e608ecad682946fa" providerId="LiveId" clId="{A3E69433-A27B-4095-A51C-C560A53E6CC5}" dt="2023-09-12T16:18:07.561" v="28" actId="2710"/>
        <pc:sldMkLst>
          <pc:docMk/>
          <pc:sldMk cId="3770149638" sldId="394"/>
        </pc:sldMkLst>
      </pc:sldChg>
      <pc:sldChg chg="modSp mod">
        <pc:chgData name="Florian Crobeddu" userId="e608ecad682946fa" providerId="LiveId" clId="{A3E69433-A27B-4095-A51C-C560A53E6CC5}" dt="2023-09-12T16:18:14.154" v="29" actId="2710"/>
        <pc:sldMkLst>
          <pc:docMk/>
          <pc:sldMk cId="4236971989" sldId="400"/>
        </pc:sldMkLst>
      </pc:sldChg>
    </pc:docChg>
  </pc:docChgLst>
  <pc:docChgLst>
    <pc:chgData name="CROBEDDU Florian" userId="42c1470a-93e5-40b4-8b35-af5712bd6567" providerId="ADAL" clId="{1E89DED2-28CD-4008-BBE2-60B88AD729D7}"/>
    <pc:docChg chg="undo custSel addSld delSld modSld sldOrd">
      <pc:chgData name="CROBEDDU Florian" userId="42c1470a-93e5-40b4-8b35-af5712bd6567" providerId="ADAL" clId="{1E89DED2-28CD-4008-BBE2-60B88AD729D7}" dt="2024-04-23T11:46:55.262" v="9567" actId="20577"/>
      <pc:docMkLst>
        <pc:docMk/>
      </pc:docMkLst>
      <pc:sldChg chg="modSp mod">
        <pc:chgData name="CROBEDDU Florian" userId="42c1470a-93e5-40b4-8b35-af5712bd6567" providerId="ADAL" clId="{1E89DED2-28CD-4008-BBE2-60B88AD729D7}" dt="2024-04-23T10:50:07.103" v="9229"/>
        <pc:sldMkLst>
          <pc:docMk/>
          <pc:sldMk cId="352708232" sldId="256"/>
        </pc:sldMkLst>
      </pc:sldChg>
      <pc:sldChg chg="modSp mod modTransition modAnim">
        <pc:chgData name="CROBEDDU Florian" userId="42c1470a-93e5-40b4-8b35-af5712bd6567" providerId="ADAL" clId="{1E89DED2-28CD-4008-BBE2-60B88AD729D7}" dt="2024-04-23T11:39:16.614" v="9537"/>
        <pc:sldMkLst>
          <pc:docMk/>
          <pc:sldMk cId="642903839" sldId="257"/>
        </pc:sldMkLst>
      </pc:sldChg>
      <pc:sldChg chg="modSp mod modTransition modAnim">
        <pc:chgData name="CROBEDDU Florian" userId="42c1470a-93e5-40b4-8b35-af5712bd6567" providerId="ADAL" clId="{1E89DED2-28CD-4008-BBE2-60B88AD729D7}" dt="2024-04-23T11:46:55.262" v="9567" actId="20577"/>
        <pc:sldMkLst>
          <pc:docMk/>
          <pc:sldMk cId="2770960290" sldId="259"/>
        </pc:sldMkLst>
      </pc:sldChg>
      <pc:sldChg chg="modSp add mod modTransition modAnim">
        <pc:chgData name="CROBEDDU Florian" userId="42c1470a-93e5-40b4-8b35-af5712bd6567" providerId="ADAL" clId="{1E89DED2-28CD-4008-BBE2-60B88AD729D7}" dt="2024-04-23T11:39:31.165" v="9539"/>
        <pc:sldMkLst>
          <pc:docMk/>
          <pc:sldMk cId="502093823" sldId="260"/>
        </pc:sldMkLst>
      </pc:sldChg>
      <pc:sldChg chg="modSp add mod">
        <pc:chgData name="CROBEDDU Florian" userId="42c1470a-93e5-40b4-8b35-af5712bd6567" providerId="ADAL" clId="{1E89DED2-28CD-4008-BBE2-60B88AD729D7}" dt="2024-04-22T09:42:30" v="225" actId="20577"/>
        <pc:sldMkLst>
          <pc:docMk/>
          <pc:sldMk cId="2801237918" sldId="261"/>
        </pc:sldMkLst>
      </pc:sldChg>
      <pc:sldChg chg="modSp add mod modTransition modAnim">
        <pc:chgData name="CROBEDDU Florian" userId="42c1470a-93e5-40b4-8b35-af5712bd6567" providerId="ADAL" clId="{1E89DED2-28CD-4008-BBE2-60B88AD729D7}" dt="2024-04-23T11:40:29.986" v="9553"/>
        <pc:sldMkLst>
          <pc:docMk/>
          <pc:sldMk cId="590829109" sldId="262"/>
        </pc:sldMkLst>
      </pc:sldChg>
      <pc:sldChg chg="addSp modSp add mod modTransition modAnim">
        <pc:chgData name="CROBEDDU Florian" userId="42c1470a-93e5-40b4-8b35-af5712bd6567" providerId="ADAL" clId="{1E89DED2-28CD-4008-BBE2-60B88AD729D7}" dt="2024-04-23T11:40:35.704" v="9554"/>
        <pc:sldMkLst>
          <pc:docMk/>
          <pc:sldMk cId="1782002609" sldId="263"/>
        </pc:sldMkLst>
      </pc:sldChg>
      <pc:sldChg chg="modSp add mod modTransition modAnim">
        <pc:chgData name="CROBEDDU Florian" userId="42c1470a-93e5-40b4-8b35-af5712bd6567" providerId="ADAL" clId="{1E89DED2-28CD-4008-BBE2-60B88AD729D7}" dt="2024-04-23T11:42:00.348" v="9564" actId="20577"/>
        <pc:sldMkLst>
          <pc:docMk/>
          <pc:sldMk cId="959735621" sldId="264"/>
        </pc:sldMkLst>
      </pc:sldChg>
      <pc:sldChg chg="modSp add mod modTransition">
        <pc:chgData name="CROBEDDU Florian" userId="42c1470a-93e5-40b4-8b35-af5712bd6567" providerId="ADAL" clId="{1E89DED2-28CD-4008-BBE2-60B88AD729D7}" dt="2024-04-23T11:41:09.758" v="9557" actId="790"/>
        <pc:sldMkLst>
          <pc:docMk/>
          <pc:sldMk cId="1670296971" sldId="265"/>
        </pc:sldMkLst>
      </pc:sldChg>
      <pc:sldChg chg="addSp delSp modSp add mod ord modTransition modAnim">
        <pc:chgData name="CROBEDDU Florian" userId="42c1470a-93e5-40b4-8b35-af5712bd6567" providerId="ADAL" clId="{1E89DED2-28CD-4008-BBE2-60B88AD729D7}" dt="2024-04-23T11:39:50.444" v="9544"/>
        <pc:sldMkLst>
          <pc:docMk/>
          <pc:sldMk cId="1491021088" sldId="268"/>
        </pc:sldMkLst>
      </pc:sldChg>
      <pc:sldChg chg="add del">
        <pc:chgData name="CROBEDDU Florian" userId="42c1470a-93e5-40b4-8b35-af5712bd6567" providerId="ADAL" clId="{1E89DED2-28CD-4008-BBE2-60B88AD729D7}" dt="2024-04-22T10:31:50.097" v="1166" actId="2696"/>
        <pc:sldMkLst>
          <pc:docMk/>
          <pc:sldMk cId="2835496311" sldId="268"/>
        </pc:sldMkLst>
      </pc:sldChg>
      <pc:sldChg chg="modSp mod modTransition modAnim">
        <pc:chgData name="CROBEDDU Florian" userId="42c1470a-93e5-40b4-8b35-af5712bd6567" providerId="ADAL" clId="{1E89DED2-28CD-4008-BBE2-60B88AD729D7}" dt="2024-04-23T11:39:35.482" v="9540"/>
        <pc:sldMkLst>
          <pc:docMk/>
          <pc:sldMk cId="1494718765" sldId="269"/>
        </pc:sldMkLst>
      </pc:sldChg>
      <pc:sldChg chg="addSp delSp modSp add mod modTransition modAnim">
        <pc:chgData name="CROBEDDU Florian" userId="42c1470a-93e5-40b4-8b35-af5712bd6567" providerId="ADAL" clId="{1E89DED2-28CD-4008-BBE2-60B88AD729D7}" dt="2024-04-23T11:39:10.018" v="9536"/>
        <pc:sldMkLst>
          <pc:docMk/>
          <pc:sldMk cId="969016900" sldId="270"/>
        </pc:sldMkLst>
      </pc:sldChg>
      <pc:sldChg chg="addSp delSp modSp add mod modTransition">
        <pc:chgData name="CROBEDDU Florian" userId="42c1470a-93e5-40b4-8b35-af5712bd6567" providerId="ADAL" clId="{1E89DED2-28CD-4008-BBE2-60B88AD729D7}" dt="2024-04-23T10:59:59.672" v="9524"/>
        <pc:sldMkLst>
          <pc:docMk/>
          <pc:sldMk cId="1278104054" sldId="271"/>
        </pc:sldMkLst>
      </pc:sldChg>
      <pc:sldChg chg="modSp mod modTransition">
        <pc:chgData name="CROBEDDU Florian" userId="42c1470a-93e5-40b4-8b35-af5712bd6567" providerId="ADAL" clId="{1E89DED2-28CD-4008-BBE2-60B88AD729D7}" dt="2024-04-23T10:59:59.672" v="9524"/>
        <pc:sldMkLst>
          <pc:docMk/>
          <pc:sldMk cId="2734018311" sldId="272"/>
        </pc:sldMkLst>
      </pc:sldChg>
      <pc:sldChg chg="addSp delSp modSp add mod modTransition modAnim">
        <pc:chgData name="CROBEDDU Florian" userId="42c1470a-93e5-40b4-8b35-af5712bd6567" providerId="ADAL" clId="{1E89DED2-28CD-4008-BBE2-60B88AD729D7}" dt="2024-04-23T10:59:59.672" v="9524"/>
        <pc:sldMkLst>
          <pc:docMk/>
          <pc:sldMk cId="1680156301" sldId="273"/>
        </pc:sldMkLst>
      </pc:sldChg>
      <pc:sldChg chg="delSp modSp add mod modTransition modAnim">
        <pc:chgData name="CROBEDDU Florian" userId="42c1470a-93e5-40b4-8b35-af5712bd6567" providerId="ADAL" clId="{1E89DED2-28CD-4008-BBE2-60B88AD729D7}" dt="2024-04-23T11:41:52.251" v="9561" actId="20577"/>
        <pc:sldMkLst>
          <pc:docMk/>
          <pc:sldMk cId="3783549730" sldId="274"/>
        </pc:sldMkLst>
      </pc:sldChg>
      <pc:sldChg chg="modSp mod modTransition">
        <pc:chgData name="CROBEDDU Florian" userId="42c1470a-93e5-40b4-8b35-af5712bd6567" providerId="ADAL" clId="{1E89DED2-28CD-4008-BBE2-60B88AD729D7}" dt="2024-04-23T10:59:59.672" v="9524"/>
        <pc:sldMkLst>
          <pc:docMk/>
          <pc:sldMk cId="2004075837" sldId="275"/>
        </pc:sldMkLst>
      </pc:sldChg>
      <pc:sldChg chg="modSp mod modTransition">
        <pc:chgData name="CROBEDDU Florian" userId="42c1470a-93e5-40b4-8b35-af5712bd6567" providerId="ADAL" clId="{1E89DED2-28CD-4008-BBE2-60B88AD729D7}" dt="2024-04-23T10:59:59.672" v="9524"/>
        <pc:sldMkLst>
          <pc:docMk/>
          <pc:sldMk cId="2425604948" sldId="276"/>
        </pc:sldMkLst>
      </pc:sldChg>
      <pc:sldChg chg="modSp mod modTransition">
        <pc:chgData name="CROBEDDU Florian" userId="42c1470a-93e5-40b4-8b35-af5712bd6567" providerId="ADAL" clId="{1E89DED2-28CD-4008-BBE2-60B88AD729D7}" dt="2024-04-23T10:59:59.672" v="9524"/>
        <pc:sldMkLst>
          <pc:docMk/>
          <pc:sldMk cId="4282890802" sldId="277"/>
        </pc:sldMkLst>
      </pc:sldChg>
      <pc:sldChg chg="modSp mod modTransition modAnim">
        <pc:chgData name="CROBEDDU Florian" userId="42c1470a-93e5-40b4-8b35-af5712bd6567" providerId="ADAL" clId="{1E89DED2-28CD-4008-BBE2-60B88AD729D7}" dt="2024-04-23T11:40:08.085" v="9546"/>
        <pc:sldMkLst>
          <pc:docMk/>
          <pc:sldMk cId="3036975940" sldId="278"/>
        </pc:sldMkLst>
      </pc:sldChg>
      <pc:sldChg chg="modSp mod modTransition modAnim">
        <pc:chgData name="CROBEDDU Florian" userId="42c1470a-93e5-40b4-8b35-af5712bd6567" providerId="ADAL" clId="{1E89DED2-28CD-4008-BBE2-60B88AD729D7}" dt="2024-04-23T11:40:14.073" v="9548"/>
        <pc:sldMkLst>
          <pc:docMk/>
          <pc:sldMk cId="4178207136" sldId="279"/>
        </pc:sldMkLst>
      </pc:sldChg>
      <pc:sldChg chg="modSp mod modTransition modAnim">
        <pc:chgData name="CROBEDDU Florian" userId="42c1470a-93e5-40b4-8b35-af5712bd6567" providerId="ADAL" clId="{1E89DED2-28CD-4008-BBE2-60B88AD729D7}" dt="2024-04-23T11:40:21.063" v="9550"/>
        <pc:sldMkLst>
          <pc:docMk/>
          <pc:sldMk cId="2823215373" sldId="280"/>
        </pc:sldMkLst>
      </pc:sldChg>
      <pc:sldChg chg="modSp mod modTransition modAnim">
        <pc:chgData name="CROBEDDU Florian" userId="42c1470a-93e5-40b4-8b35-af5712bd6567" providerId="ADAL" clId="{1E89DED2-28CD-4008-BBE2-60B88AD729D7}" dt="2024-04-23T11:40:27.483" v="9552"/>
        <pc:sldMkLst>
          <pc:docMk/>
          <pc:sldMk cId="3817727259" sldId="281"/>
        </pc:sldMkLst>
      </pc:sldChg>
    </pc:docChg>
  </pc:docChgLst>
  <pc:docChgLst>
    <pc:chgData name="CUVELIER Léa" userId="b0e47eca-9550-4042-b515-9c347fd14306" providerId="ADAL" clId="{BD918C7A-04C9-854B-9930-4F3CC84252E8}"/>
    <pc:docChg chg="custSel modSld">
      <pc:chgData name="CUVELIER Léa" userId="b0e47eca-9550-4042-b515-9c347fd14306" providerId="ADAL" clId="{BD918C7A-04C9-854B-9930-4F3CC84252E8}" dt="2024-02-22T10:19:57.327" v="254" actId="20577"/>
      <pc:docMkLst>
        <pc:docMk/>
      </pc:docMkLst>
      <pc:sldChg chg="addSp delSp modSp mod delAnim modAnim">
        <pc:chgData name="CUVELIER Léa" userId="b0e47eca-9550-4042-b515-9c347fd14306" providerId="ADAL" clId="{BD918C7A-04C9-854B-9930-4F3CC84252E8}" dt="2024-02-22T10:19:57.327" v="254" actId="20577"/>
        <pc:sldMkLst>
          <pc:docMk/>
          <pc:sldMk cId="1918459647" sldId="258"/>
        </pc:sldMkLst>
      </pc:sldChg>
    </pc:docChg>
  </pc:docChgLst>
  <pc:docChgLst>
    <pc:chgData name="Florian Crobeddu" userId="e608ecad682946fa" providerId="LiveId" clId="{810A2F6A-6E87-41FE-8398-FC3767CCD8F9}"/>
    <pc:docChg chg="custSel delSld modSld">
      <pc:chgData name="Florian Crobeddu" userId="e608ecad682946fa" providerId="LiveId" clId="{810A2F6A-6E87-41FE-8398-FC3767CCD8F9}" dt="2024-02-22T10:04:06.967" v="391" actId="20577"/>
      <pc:docMkLst>
        <pc:docMk/>
      </pc:docMkLst>
      <pc:sldChg chg="addSp modSp mod">
        <pc:chgData name="Florian Crobeddu" userId="e608ecad682946fa" providerId="LiveId" clId="{810A2F6A-6E87-41FE-8398-FC3767CCD8F9}" dt="2024-02-22T10:03:28.450" v="306" actId="20577"/>
        <pc:sldMkLst>
          <pc:docMk/>
          <pc:sldMk cId="352708232" sldId="256"/>
        </pc:sldMkLst>
      </pc:sldChg>
      <pc:sldChg chg="addSp modSp">
        <pc:chgData name="Florian Crobeddu" userId="e608ecad682946fa" providerId="LiveId" clId="{810A2F6A-6E87-41FE-8398-FC3767CCD8F9}" dt="2024-02-22T09:59:09.175" v="246"/>
        <pc:sldMkLst>
          <pc:docMk/>
          <pc:sldMk cId="642903839" sldId="257"/>
        </pc:sldMkLst>
      </pc:sldChg>
      <pc:sldChg chg="addSp modSp mod">
        <pc:chgData name="Florian Crobeddu" userId="e608ecad682946fa" providerId="LiveId" clId="{810A2F6A-6E87-41FE-8398-FC3767CCD8F9}" dt="2024-02-22T10:04:06.967" v="391" actId="20577"/>
        <pc:sldMkLst>
          <pc:docMk/>
          <pc:sldMk cId="1918459647" sldId="258"/>
        </pc:sldMkLst>
      </pc:sldChg>
      <pc:sldChg chg="del">
        <pc:chgData name="Florian Crobeddu" userId="e608ecad682946fa" providerId="LiveId" clId="{810A2F6A-6E87-41FE-8398-FC3767CCD8F9}" dt="2024-02-22T09:44:36.046" v="0" actId="47"/>
        <pc:sldMkLst>
          <pc:docMk/>
          <pc:sldMk cId="1353502148" sldId="262"/>
        </pc:sldMkLst>
      </pc:sldChg>
      <pc:sldChg chg="del">
        <pc:chgData name="Florian Crobeddu" userId="e608ecad682946fa" providerId="LiveId" clId="{810A2F6A-6E87-41FE-8398-FC3767CCD8F9}" dt="2024-02-22T09:44:36.515" v="1" actId="47"/>
        <pc:sldMkLst>
          <pc:docMk/>
          <pc:sldMk cId="1011824596" sldId="263"/>
        </pc:sldMkLst>
      </pc:sldChg>
      <pc:sldChg chg="del">
        <pc:chgData name="Florian Crobeddu" userId="e608ecad682946fa" providerId="LiveId" clId="{810A2F6A-6E87-41FE-8398-FC3767CCD8F9}" dt="2024-02-22T09:44:36.564" v="2" actId="47"/>
        <pc:sldMkLst>
          <pc:docMk/>
          <pc:sldMk cId="3098754631" sldId="267"/>
        </pc:sldMkLst>
      </pc:sldChg>
      <pc:sldChg chg="del">
        <pc:chgData name="Florian Crobeddu" userId="e608ecad682946fa" providerId="LiveId" clId="{810A2F6A-6E87-41FE-8398-FC3767CCD8F9}" dt="2024-02-22T09:44:36.724" v="5" actId="47"/>
        <pc:sldMkLst>
          <pc:docMk/>
          <pc:sldMk cId="2485921470" sldId="294"/>
        </pc:sldMkLst>
      </pc:sldChg>
      <pc:sldChg chg="del">
        <pc:chgData name="Florian Crobeddu" userId="e608ecad682946fa" providerId="LiveId" clId="{810A2F6A-6E87-41FE-8398-FC3767CCD8F9}" dt="2024-02-22T09:44:36.590" v="3" actId="47"/>
        <pc:sldMkLst>
          <pc:docMk/>
          <pc:sldMk cId="1729121827" sldId="295"/>
        </pc:sldMkLst>
      </pc:sldChg>
      <pc:sldChg chg="del">
        <pc:chgData name="Florian Crobeddu" userId="e608ecad682946fa" providerId="LiveId" clId="{810A2F6A-6E87-41FE-8398-FC3767CCD8F9}" dt="2024-02-22T09:44:36.610" v="4" actId="47"/>
        <pc:sldMkLst>
          <pc:docMk/>
          <pc:sldMk cId="1170925218" sldId="296"/>
        </pc:sldMkLst>
      </pc:sldChg>
      <pc:sldChg chg="del">
        <pc:chgData name="Florian Crobeddu" userId="e608ecad682946fa" providerId="LiveId" clId="{810A2F6A-6E87-41FE-8398-FC3767CCD8F9}" dt="2024-02-22T09:44:36.760" v="6" actId="47"/>
        <pc:sldMkLst>
          <pc:docMk/>
          <pc:sldMk cId="2763957151" sldId="297"/>
        </pc:sldMkLst>
      </pc:sldChg>
      <pc:sldChg chg="del">
        <pc:chgData name="Florian Crobeddu" userId="e608ecad682946fa" providerId="LiveId" clId="{810A2F6A-6E87-41FE-8398-FC3767CCD8F9}" dt="2024-02-22T09:44:36.799" v="7" actId="47"/>
        <pc:sldMkLst>
          <pc:docMk/>
          <pc:sldMk cId="75988037" sldId="298"/>
        </pc:sldMkLst>
      </pc:sldChg>
      <pc:sldChg chg="del">
        <pc:chgData name="Florian Crobeddu" userId="e608ecad682946fa" providerId="LiveId" clId="{810A2F6A-6E87-41FE-8398-FC3767CCD8F9}" dt="2024-02-22T09:44:36.834" v="8" actId="47"/>
        <pc:sldMkLst>
          <pc:docMk/>
          <pc:sldMk cId="717130666" sldId="299"/>
        </pc:sldMkLst>
      </pc:sldChg>
      <pc:sldChg chg="del">
        <pc:chgData name="Florian Crobeddu" userId="e608ecad682946fa" providerId="LiveId" clId="{810A2F6A-6E87-41FE-8398-FC3767CCD8F9}" dt="2024-02-22T09:44:36.870" v="9" actId="47"/>
        <pc:sldMkLst>
          <pc:docMk/>
          <pc:sldMk cId="98651251" sldId="300"/>
        </pc:sldMkLst>
      </pc:sldChg>
      <pc:sldChg chg="del">
        <pc:chgData name="Florian Crobeddu" userId="e608ecad682946fa" providerId="LiveId" clId="{810A2F6A-6E87-41FE-8398-FC3767CCD8F9}" dt="2024-02-22T09:44:36.905" v="10" actId="47"/>
        <pc:sldMkLst>
          <pc:docMk/>
          <pc:sldMk cId="3463171666" sldId="301"/>
        </pc:sldMkLst>
      </pc:sldChg>
      <pc:sldChg chg="del">
        <pc:chgData name="Florian Crobeddu" userId="e608ecad682946fa" providerId="LiveId" clId="{810A2F6A-6E87-41FE-8398-FC3767CCD8F9}" dt="2024-02-22T09:44:36.952" v="11" actId="47"/>
        <pc:sldMkLst>
          <pc:docMk/>
          <pc:sldMk cId="518112914" sldId="302"/>
        </pc:sldMkLst>
      </pc:sldChg>
      <pc:sldChg chg="del">
        <pc:chgData name="Florian Crobeddu" userId="e608ecad682946fa" providerId="LiveId" clId="{810A2F6A-6E87-41FE-8398-FC3767CCD8F9}" dt="2024-02-22T09:44:36.992" v="12" actId="47"/>
        <pc:sldMkLst>
          <pc:docMk/>
          <pc:sldMk cId="139306441" sldId="303"/>
        </pc:sldMkLst>
      </pc:sldChg>
      <pc:sldChg chg="del">
        <pc:chgData name="Florian Crobeddu" userId="e608ecad682946fa" providerId="LiveId" clId="{810A2F6A-6E87-41FE-8398-FC3767CCD8F9}" dt="2024-02-22T09:44:37.037" v="13" actId="47"/>
        <pc:sldMkLst>
          <pc:docMk/>
          <pc:sldMk cId="535923535" sldId="304"/>
        </pc:sldMkLst>
      </pc:sldChg>
      <pc:sldChg chg="del">
        <pc:chgData name="Florian Crobeddu" userId="e608ecad682946fa" providerId="LiveId" clId="{810A2F6A-6E87-41FE-8398-FC3767CCD8F9}" dt="2024-02-22T09:44:37.063" v="14" actId="47"/>
        <pc:sldMkLst>
          <pc:docMk/>
          <pc:sldMk cId="3430565740" sldId="305"/>
        </pc:sldMkLst>
      </pc:sldChg>
      <pc:sldChg chg="del">
        <pc:chgData name="Florian Crobeddu" userId="e608ecad682946fa" providerId="LiveId" clId="{810A2F6A-6E87-41FE-8398-FC3767CCD8F9}" dt="2024-02-22T09:44:37.088" v="15" actId="47"/>
        <pc:sldMkLst>
          <pc:docMk/>
          <pc:sldMk cId="2843340724" sldId="306"/>
        </pc:sldMkLst>
      </pc:sldChg>
      <pc:sldChg chg="del">
        <pc:chgData name="Florian Crobeddu" userId="e608ecad682946fa" providerId="LiveId" clId="{810A2F6A-6E87-41FE-8398-FC3767CCD8F9}" dt="2024-02-22T09:44:37.122" v="16" actId="47"/>
        <pc:sldMkLst>
          <pc:docMk/>
          <pc:sldMk cId="3770886432" sldId="307"/>
        </pc:sldMkLst>
      </pc:sldChg>
      <pc:sldChg chg="del">
        <pc:chgData name="Florian Crobeddu" userId="e608ecad682946fa" providerId="LiveId" clId="{810A2F6A-6E87-41FE-8398-FC3767CCD8F9}" dt="2024-02-22T09:44:37.154" v="17" actId="47"/>
        <pc:sldMkLst>
          <pc:docMk/>
          <pc:sldMk cId="374689988" sldId="308"/>
        </pc:sldMkLst>
      </pc:sldChg>
      <pc:sldChg chg="del">
        <pc:chgData name="Florian Crobeddu" userId="e608ecad682946fa" providerId="LiveId" clId="{810A2F6A-6E87-41FE-8398-FC3767CCD8F9}" dt="2024-02-22T09:44:37.192" v="18" actId="47"/>
        <pc:sldMkLst>
          <pc:docMk/>
          <pc:sldMk cId="791910097" sldId="309"/>
        </pc:sldMkLst>
      </pc:sldChg>
      <pc:sldChg chg="del">
        <pc:chgData name="Florian Crobeddu" userId="e608ecad682946fa" providerId="LiveId" clId="{810A2F6A-6E87-41FE-8398-FC3767CCD8F9}" dt="2024-02-22T09:44:37.261" v="19" actId="47"/>
        <pc:sldMkLst>
          <pc:docMk/>
          <pc:sldMk cId="379134972" sldId="310"/>
        </pc:sldMkLst>
      </pc:sldChg>
      <pc:sldChg chg="del">
        <pc:chgData name="Florian Crobeddu" userId="e608ecad682946fa" providerId="LiveId" clId="{810A2F6A-6E87-41FE-8398-FC3767CCD8F9}" dt="2024-02-22T09:44:37.308" v="20" actId="47"/>
        <pc:sldMkLst>
          <pc:docMk/>
          <pc:sldMk cId="1645809781" sldId="311"/>
        </pc:sldMkLst>
      </pc:sldChg>
      <pc:sldChg chg="del">
        <pc:chgData name="Florian Crobeddu" userId="e608ecad682946fa" providerId="LiveId" clId="{810A2F6A-6E87-41FE-8398-FC3767CCD8F9}" dt="2024-02-22T09:44:37.356" v="21" actId="47"/>
        <pc:sldMkLst>
          <pc:docMk/>
          <pc:sldMk cId="4156341700" sldId="312"/>
        </pc:sldMkLst>
      </pc:sldChg>
      <pc:sldChg chg="del">
        <pc:chgData name="Florian Crobeddu" userId="e608ecad682946fa" providerId="LiveId" clId="{810A2F6A-6E87-41FE-8398-FC3767CCD8F9}" dt="2024-02-22T09:44:37.403" v="22" actId="47"/>
        <pc:sldMkLst>
          <pc:docMk/>
          <pc:sldMk cId="133030732" sldId="313"/>
        </pc:sldMkLst>
      </pc:sldChg>
      <pc:sldChg chg="del">
        <pc:chgData name="Florian Crobeddu" userId="e608ecad682946fa" providerId="LiveId" clId="{810A2F6A-6E87-41FE-8398-FC3767CCD8F9}" dt="2024-02-22T09:44:37.452" v="23" actId="47"/>
        <pc:sldMkLst>
          <pc:docMk/>
          <pc:sldMk cId="1170944083" sldId="314"/>
        </pc:sldMkLst>
      </pc:sldChg>
      <pc:sldChg chg="del">
        <pc:chgData name="Florian Crobeddu" userId="e608ecad682946fa" providerId="LiveId" clId="{810A2F6A-6E87-41FE-8398-FC3767CCD8F9}" dt="2024-02-22T09:44:37.483" v="24" actId="47"/>
        <pc:sldMkLst>
          <pc:docMk/>
          <pc:sldMk cId="388933814" sldId="315"/>
        </pc:sldMkLst>
      </pc:sldChg>
      <pc:sldChg chg="del">
        <pc:chgData name="Florian Crobeddu" userId="e608ecad682946fa" providerId="LiveId" clId="{810A2F6A-6E87-41FE-8398-FC3767CCD8F9}" dt="2024-02-22T09:44:37.532" v="25" actId="47"/>
        <pc:sldMkLst>
          <pc:docMk/>
          <pc:sldMk cId="990879171" sldId="316"/>
        </pc:sldMkLst>
      </pc:sldChg>
      <pc:sldChg chg="del">
        <pc:chgData name="Florian Crobeddu" userId="e608ecad682946fa" providerId="LiveId" clId="{810A2F6A-6E87-41FE-8398-FC3767CCD8F9}" dt="2024-02-22T09:44:37.576" v="26" actId="47"/>
        <pc:sldMkLst>
          <pc:docMk/>
          <pc:sldMk cId="1700758263" sldId="317"/>
        </pc:sldMkLst>
      </pc:sldChg>
      <pc:sldChg chg="del">
        <pc:chgData name="Florian Crobeddu" userId="e608ecad682946fa" providerId="LiveId" clId="{810A2F6A-6E87-41FE-8398-FC3767CCD8F9}" dt="2024-02-22T09:44:37.636" v="27" actId="47"/>
        <pc:sldMkLst>
          <pc:docMk/>
          <pc:sldMk cId="2600967672" sldId="318"/>
        </pc:sldMkLst>
      </pc:sldChg>
      <pc:sldChg chg="del">
        <pc:chgData name="Florian Crobeddu" userId="e608ecad682946fa" providerId="LiveId" clId="{810A2F6A-6E87-41FE-8398-FC3767CCD8F9}" dt="2024-02-22T09:44:37.685" v="28" actId="47"/>
        <pc:sldMkLst>
          <pc:docMk/>
          <pc:sldMk cId="3804024583" sldId="319"/>
        </pc:sldMkLst>
      </pc:sldChg>
      <pc:sldChg chg="del">
        <pc:chgData name="Florian Crobeddu" userId="e608ecad682946fa" providerId="LiveId" clId="{810A2F6A-6E87-41FE-8398-FC3767CCD8F9}" dt="2024-02-22T09:44:37.720" v="29" actId="47"/>
        <pc:sldMkLst>
          <pc:docMk/>
          <pc:sldMk cId="1902364737" sldId="320"/>
        </pc:sldMkLst>
      </pc:sldChg>
      <pc:sldChg chg="del">
        <pc:chgData name="Florian Crobeddu" userId="e608ecad682946fa" providerId="LiveId" clId="{810A2F6A-6E87-41FE-8398-FC3767CCD8F9}" dt="2024-02-22T09:44:37.751" v="30" actId="47"/>
        <pc:sldMkLst>
          <pc:docMk/>
          <pc:sldMk cId="3756883673" sldId="321"/>
        </pc:sldMkLst>
      </pc:sldChg>
      <pc:sldChg chg="del">
        <pc:chgData name="Florian Crobeddu" userId="e608ecad682946fa" providerId="LiveId" clId="{810A2F6A-6E87-41FE-8398-FC3767CCD8F9}" dt="2024-02-22T09:44:37.799" v="31" actId="47"/>
        <pc:sldMkLst>
          <pc:docMk/>
          <pc:sldMk cId="2401470314" sldId="322"/>
        </pc:sldMkLst>
      </pc:sldChg>
      <pc:sldChg chg="del">
        <pc:chgData name="Florian Crobeddu" userId="e608ecad682946fa" providerId="LiveId" clId="{810A2F6A-6E87-41FE-8398-FC3767CCD8F9}" dt="2024-02-22T09:44:37.847" v="32" actId="47"/>
        <pc:sldMkLst>
          <pc:docMk/>
          <pc:sldMk cId="2929773930" sldId="323"/>
        </pc:sldMkLst>
      </pc:sldChg>
      <pc:sldChg chg="del">
        <pc:chgData name="Florian Crobeddu" userId="e608ecad682946fa" providerId="LiveId" clId="{810A2F6A-6E87-41FE-8398-FC3767CCD8F9}" dt="2024-02-22T09:44:37.893" v="33" actId="47"/>
        <pc:sldMkLst>
          <pc:docMk/>
          <pc:sldMk cId="2333038462" sldId="324"/>
        </pc:sldMkLst>
      </pc:sldChg>
      <pc:sldChg chg="del">
        <pc:chgData name="Florian Crobeddu" userId="e608ecad682946fa" providerId="LiveId" clId="{810A2F6A-6E87-41FE-8398-FC3767CCD8F9}" dt="2024-02-22T09:44:37.925" v="34" actId="47"/>
        <pc:sldMkLst>
          <pc:docMk/>
          <pc:sldMk cId="35466538" sldId="325"/>
        </pc:sldMkLst>
      </pc:sldChg>
      <pc:sldChg chg="del">
        <pc:chgData name="Florian Crobeddu" userId="e608ecad682946fa" providerId="LiveId" clId="{810A2F6A-6E87-41FE-8398-FC3767CCD8F9}" dt="2024-02-22T09:44:38.640" v="35" actId="47"/>
        <pc:sldMkLst>
          <pc:docMk/>
          <pc:sldMk cId="4003498606" sldId="326"/>
        </pc:sldMkLst>
      </pc:sldChg>
      <pc:sldChg chg="del">
        <pc:chgData name="Florian Crobeddu" userId="e608ecad682946fa" providerId="LiveId" clId="{810A2F6A-6E87-41FE-8398-FC3767CCD8F9}" dt="2024-02-22T09:44:39.168" v="36" actId="47"/>
        <pc:sldMkLst>
          <pc:docMk/>
          <pc:sldMk cId="4013584432" sldId="327"/>
        </pc:sldMkLst>
      </pc:sldChg>
      <pc:sldChg chg="del">
        <pc:chgData name="Florian Crobeddu" userId="e608ecad682946fa" providerId="LiveId" clId="{810A2F6A-6E87-41FE-8398-FC3767CCD8F9}" dt="2024-02-22T09:44:39.223" v="37" actId="47"/>
        <pc:sldMkLst>
          <pc:docMk/>
          <pc:sldMk cId="3736102000" sldId="328"/>
        </pc:sldMkLst>
      </pc:sldChg>
      <pc:sldChg chg="del">
        <pc:chgData name="Florian Crobeddu" userId="e608ecad682946fa" providerId="LiveId" clId="{810A2F6A-6E87-41FE-8398-FC3767CCD8F9}" dt="2024-02-22T09:44:39.254" v="38" actId="47"/>
        <pc:sldMkLst>
          <pc:docMk/>
          <pc:sldMk cId="889569703" sldId="329"/>
        </pc:sldMkLst>
      </pc:sldChg>
      <pc:sldChg chg="del">
        <pc:chgData name="Florian Crobeddu" userId="e608ecad682946fa" providerId="LiveId" clId="{810A2F6A-6E87-41FE-8398-FC3767CCD8F9}" dt="2024-02-22T09:44:39.332" v="40" actId="47"/>
        <pc:sldMkLst>
          <pc:docMk/>
          <pc:sldMk cId="212804241" sldId="330"/>
        </pc:sldMkLst>
      </pc:sldChg>
      <pc:sldChg chg="del">
        <pc:chgData name="Florian Crobeddu" userId="e608ecad682946fa" providerId="LiveId" clId="{810A2F6A-6E87-41FE-8398-FC3767CCD8F9}" dt="2024-02-22T09:44:39.349" v="41" actId="47"/>
        <pc:sldMkLst>
          <pc:docMk/>
          <pc:sldMk cId="3846519342" sldId="331"/>
        </pc:sldMkLst>
      </pc:sldChg>
      <pc:sldChg chg="del">
        <pc:chgData name="Florian Crobeddu" userId="e608ecad682946fa" providerId="LiveId" clId="{810A2F6A-6E87-41FE-8398-FC3767CCD8F9}" dt="2024-02-22T09:44:39.381" v="42" actId="47"/>
        <pc:sldMkLst>
          <pc:docMk/>
          <pc:sldMk cId="2213376509" sldId="332"/>
        </pc:sldMkLst>
      </pc:sldChg>
      <pc:sldChg chg="del">
        <pc:chgData name="Florian Crobeddu" userId="e608ecad682946fa" providerId="LiveId" clId="{810A2F6A-6E87-41FE-8398-FC3767CCD8F9}" dt="2024-02-22T09:44:39.306" v="39" actId="47"/>
        <pc:sldMkLst>
          <pc:docMk/>
          <pc:sldMk cId="3508844230" sldId="333"/>
        </pc:sldMkLst>
      </pc:sldChg>
      <pc:sldChg chg="del">
        <pc:chgData name="Florian Crobeddu" userId="e608ecad682946fa" providerId="LiveId" clId="{810A2F6A-6E87-41FE-8398-FC3767CCD8F9}" dt="2024-02-22T09:44:39.417" v="43" actId="47"/>
        <pc:sldMkLst>
          <pc:docMk/>
          <pc:sldMk cId="752798387" sldId="334"/>
        </pc:sldMkLst>
      </pc:sldChg>
      <pc:sldChg chg="del">
        <pc:chgData name="Florian Crobeddu" userId="e608ecad682946fa" providerId="LiveId" clId="{810A2F6A-6E87-41FE-8398-FC3767CCD8F9}" dt="2024-02-22T09:44:39.466" v="44" actId="47"/>
        <pc:sldMkLst>
          <pc:docMk/>
          <pc:sldMk cId="4027395969" sldId="335"/>
        </pc:sldMkLst>
      </pc:sldChg>
      <pc:sldChg chg="del">
        <pc:chgData name="Florian Crobeddu" userId="e608ecad682946fa" providerId="LiveId" clId="{810A2F6A-6E87-41FE-8398-FC3767CCD8F9}" dt="2024-02-22T09:44:39.501" v="45" actId="47"/>
        <pc:sldMkLst>
          <pc:docMk/>
          <pc:sldMk cId="301108115" sldId="336"/>
        </pc:sldMkLst>
      </pc:sldChg>
      <pc:sldChg chg="del">
        <pc:chgData name="Florian Crobeddu" userId="e608ecad682946fa" providerId="LiveId" clId="{810A2F6A-6E87-41FE-8398-FC3767CCD8F9}" dt="2024-02-22T09:44:39.528" v="46" actId="47"/>
        <pc:sldMkLst>
          <pc:docMk/>
          <pc:sldMk cId="741218227" sldId="337"/>
        </pc:sldMkLst>
      </pc:sldChg>
      <pc:sldChg chg="del">
        <pc:chgData name="Florian Crobeddu" userId="e608ecad682946fa" providerId="LiveId" clId="{810A2F6A-6E87-41FE-8398-FC3767CCD8F9}" dt="2024-02-22T09:44:39.560" v="47" actId="47"/>
        <pc:sldMkLst>
          <pc:docMk/>
          <pc:sldMk cId="3434922174" sldId="338"/>
        </pc:sldMkLst>
      </pc:sldChg>
      <pc:sldChg chg="del">
        <pc:chgData name="Florian Crobeddu" userId="e608ecad682946fa" providerId="LiveId" clId="{810A2F6A-6E87-41FE-8398-FC3767CCD8F9}" dt="2024-02-22T09:44:39.586" v="48" actId="47"/>
        <pc:sldMkLst>
          <pc:docMk/>
          <pc:sldMk cId="226823728" sldId="339"/>
        </pc:sldMkLst>
      </pc:sldChg>
      <pc:sldChg chg="del">
        <pc:chgData name="Florian Crobeddu" userId="e608ecad682946fa" providerId="LiveId" clId="{810A2F6A-6E87-41FE-8398-FC3767CCD8F9}" dt="2024-02-22T09:44:39.617" v="49" actId="47"/>
        <pc:sldMkLst>
          <pc:docMk/>
          <pc:sldMk cId="99789963" sldId="340"/>
        </pc:sldMkLst>
      </pc:sldChg>
      <pc:sldChg chg="del">
        <pc:chgData name="Florian Crobeddu" userId="e608ecad682946fa" providerId="LiveId" clId="{810A2F6A-6E87-41FE-8398-FC3767CCD8F9}" dt="2024-02-22T09:44:39.648" v="50" actId="47"/>
        <pc:sldMkLst>
          <pc:docMk/>
          <pc:sldMk cId="47187897" sldId="341"/>
        </pc:sldMkLst>
      </pc:sldChg>
      <pc:sldChg chg="del">
        <pc:chgData name="Florian Crobeddu" userId="e608ecad682946fa" providerId="LiveId" clId="{810A2F6A-6E87-41FE-8398-FC3767CCD8F9}" dt="2024-02-22T09:44:39.673" v="51" actId="47"/>
        <pc:sldMkLst>
          <pc:docMk/>
          <pc:sldMk cId="344993222" sldId="342"/>
        </pc:sldMkLst>
      </pc:sldChg>
      <pc:sldChg chg="del">
        <pc:chgData name="Florian Crobeddu" userId="e608ecad682946fa" providerId="LiveId" clId="{810A2F6A-6E87-41FE-8398-FC3767CCD8F9}" dt="2024-02-22T09:44:39.696" v="52" actId="47"/>
        <pc:sldMkLst>
          <pc:docMk/>
          <pc:sldMk cId="577225899" sldId="343"/>
        </pc:sldMkLst>
      </pc:sldChg>
      <pc:sldChg chg="del">
        <pc:chgData name="Florian Crobeddu" userId="e608ecad682946fa" providerId="LiveId" clId="{810A2F6A-6E87-41FE-8398-FC3767CCD8F9}" dt="2024-02-22T09:44:39.748" v="53" actId="47"/>
        <pc:sldMkLst>
          <pc:docMk/>
          <pc:sldMk cId="2613267740" sldId="344"/>
        </pc:sldMkLst>
      </pc:sldChg>
      <pc:sldChg chg="del">
        <pc:chgData name="Florian Crobeddu" userId="e608ecad682946fa" providerId="LiveId" clId="{810A2F6A-6E87-41FE-8398-FC3767CCD8F9}" dt="2024-02-22T09:44:39.777" v="54" actId="47"/>
        <pc:sldMkLst>
          <pc:docMk/>
          <pc:sldMk cId="3086717007" sldId="345"/>
        </pc:sldMkLst>
      </pc:sldChg>
      <pc:sldChg chg="del">
        <pc:chgData name="Florian Crobeddu" userId="e608ecad682946fa" providerId="LiveId" clId="{810A2F6A-6E87-41FE-8398-FC3767CCD8F9}" dt="2024-02-22T09:44:39.808" v="55" actId="47"/>
        <pc:sldMkLst>
          <pc:docMk/>
          <pc:sldMk cId="1786321044" sldId="346"/>
        </pc:sldMkLst>
      </pc:sldChg>
      <pc:sldChg chg="del">
        <pc:chgData name="Florian Crobeddu" userId="e608ecad682946fa" providerId="LiveId" clId="{810A2F6A-6E87-41FE-8398-FC3767CCD8F9}" dt="2024-02-22T09:44:39.838" v="56" actId="47"/>
        <pc:sldMkLst>
          <pc:docMk/>
          <pc:sldMk cId="2837801793" sldId="347"/>
        </pc:sldMkLst>
      </pc:sldChg>
      <pc:sldChg chg="del">
        <pc:chgData name="Florian Crobeddu" userId="e608ecad682946fa" providerId="LiveId" clId="{810A2F6A-6E87-41FE-8398-FC3767CCD8F9}" dt="2024-02-22T09:44:39.874" v="57" actId="47"/>
        <pc:sldMkLst>
          <pc:docMk/>
          <pc:sldMk cId="1689878623" sldId="348"/>
        </pc:sldMkLst>
      </pc:sldChg>
      <pc:sldChg chg="del">
        <pc:chgData name="Florian Crobeddu" userId="e608ecad682946fa" providerId="LiveId" clId="{810A2F6A-6E87-41FE-8398-FC3767CCD8F9}" dt="2024-02-22T09:44:39.917" v="58" actId="47"/>
        <pc:sldMkLst>
          <pc:docMk/>
          <pc:sldMk cId="3462106747" sldId="349"/>
        </pc:sldMkLst>
      </pc:sldChg>
      <pc:sldChg chg="del">
        <pc:chgData name="Florian Crobeddu" userId="e608ecad682946fa" providerId="LiveId" clId="{810A2F6A-6E87-41FE-8398-FC3767CCD8F9}" dt="2024-02-22T09:44:39.948" v="59" actId="47"/>
        <pc:sldMkLst>
          <pc:docMk/>
          <pc:sldMk cId="250543949" sldId="350"/>
        </pc:sldMkLst>
      </pc:sldChg>
      <pc:sldChg chg="del">
        <pc:chgData name="Florian Crobeddu" userId="e608ecad682946fa" providerId="LiveId" clId="{810A2F6A-6E87-41FE-8398-FC3767CCD8F9}" dt="2024-02-22T09:44:40.001" v="60" actId="47"/>
        <pc:sldMkLst>
          <pc:docMk/>
          <pc:sldMk cId="3619820589" sldId="351"/>
        </pc:sldMkLst>
      </pc:sldChg>
      <pc:sldChg chg="del">
        <pc:chgData name="Florian Crobeddu" userId="e608ecad682946fa" providerId="LiveId" clId="{810A2F6A-6E87-41FE-8398-FC3767CCD8F9}" dt="2024-02-22T09:44:40.028" v="61" actId="47"/>
        <pc:sldMkLst>
          <pc:docMk/>
          <pc:sldMk cId="128953226" sldId="352"/>
        </pc:sldMkLst>
      </pc:sldChg>
      <pc:sldChg chg="del">
        <pc:chgData name="Florian Crobeddu" userId="e608ecad682946fa" providerId="LiveId" clId="{810A2F6A-6E87-41FE-8398-FC3767CCD8F9}" dt="2024-02-22T09:44:40.076" v="62" actId="47"/>
        <pc:sldMkLst>
          <pc:docMk/>
          <pc:sldMk cId="2284970112" sldId="353"/>
        </pc:sldMkLst>
      </pc:sldChg>
      <pc:sldChg chg="del">
        <pc:chgData name="Florian Crobeddu" userId="e608ecad682946fa" providerId="LiveId" clId="{810A2F6A-6E87-41FE-8398-FC3767CCD8F9}" dt="2024-02-22T09:44:40.123" v="63" actId="47"/>
        <pc:sldMkLst>
          <pc:docMk/>
          <pc:sldMk cId="3487754764" sldId="354"/>
        </pc:sldMkLst>
      </pc:sldChg>
      <pc:sldChg chg="del">
        <pc:chgData name="Florian Crobeddu" userId="e608ecad682946fa" providerId="LiveId" clId="{810A2F6A-6E87-41FE-8398-FC3767CCD8F9}" dt="2024-02-22T09:44:40.156" v="64" actId="47"/>
        <pc:sldMkLst>
          <pc:docMk/>
          <pc:sldMk cId="1660363387" sldId="355"/>
        </pc:sldMkLst>
      </pc:sldChg>
      <pc:sldChg chg="del">
        <pc:chgData name="Florian Crobeddu" userId="e608ecad682946fa" providerId="LiveId" clId="{810A2F6A-6E87-41FE-8398-FC3767CCD8F9}" dt="2024-02-22T09:44:40.202" v="65" actId="47"/>
        <pc:sldMkLst>
          <pc:docMk/>
          <pc:sldMk cId="448441597" sldId="356"/>
        </pc:sldMkLst>
      </pc:sldChg>
      <pc:sldChg chg="del">
        <pc:chgData name="Florian Crobeddu" userId="e608ecad682946fa" providerId="LiveId" clId="{810A2F6A-6E87-41FE-8398-FC3767CCD8F9}" dt="2024-02-22T09:44:40.249" v="66" actId="47"/>
        <pc:sldMkLst>
          <pc:docMk/>
          <pc:sldMk cId="3500250829" sldId="357"/>
        </pc:sldMkLst>
      </pc:sldChg>
      <pc:sldChg chg="del">
        <pc:chgData name="Florian Crobeddu" userId="e608ecad682946fa" providerId="LiveId" clId="{810A2F6A-6E87-41FE-8398-FC3767CCD8F9}" dt="2024-02-22T09:44:40.281" v="67" actId="47"/>
        <pc:sldMkLst>
          <pc:docMk/>
          <pc:sldMk cId="2614369334" sldId="358"/>
        </pc:sldMkLst>
      </pc:sldChg>
      <pc:sldChg chg="del">
        <pc:chgData name="Florian Crobeddu" userId="e608ecad682946fa" providerId="LiveId" clId="{810A2F6A-6E87-41FE-8398-FC3767CCD8F9}" dt="2024-02-22T09:44:40.319" v="68" actId="47"/>
        <pc:sldMkLst>
          <pc:docMk/>
          <pc:sldMk cId="2510268452" sldId="359"/>
        </pc:sldMkLst>
      </pc:sldChg>
      <pc:sldChg chg="del">
        <pc:chgData name="Florian Crobeddu" userId="e608ecad682946fa" providerId="LiveId" clId="{810A2F6A-6E87-41FE-8398-FC3767CCD8F9}" dt="2024-02-22T09:44:40.392" v="70" actId="47"/>
        <pc:sldMkLst>
          <pc:docMk/>
          <pc:sldMk cId="4246622683" sldId="360"/>
        </pc:sldMkLst>
      </pc:sldChg>
      <pc:sldChg chg="del">
        <pc:chgData name="Florian Crobeddu" userId="e608ecad682946fa" providerId="LiveId" clId="{810A2F6A-6E87-41FE-8398-FC3767CCD8F9}" dt="2024-02-22T09:44:40.440" v="71" actId="47"/>
        <pc:sldMkLst>
          <pc:docMk/>
          <pc:sldMk cId="2733831790" sldId="361"/>
        </pc:sldMkLst>
      </pc:sldChg>
      <pc:sldChg chg="del">
        <pc:chgData name="Florian Crobeddu" userId="e608ecad682946fa" providerId="LiveId" clId="{810A2F6A-6E87-41FE-8398-FC3767CCD8F9}" dt="2024-02-22T09:44:40.475" v="72" actId="47"/>
        <pc:sldMkLst>
          <pc:docMk/>
          <pc:sldMk cId="139289235" sldId="362"/>
        </pc:sldMkLst>
      </pc:sldChg>
      <pc:sldChg chg="del">
        <pc:chgData name="Florian Crobeddu" userId="e608ecad682946fa" providerId="LiveId" clId="{810A2F6A-6E87-41FE-8398-FC3767CCD8F9}" dt="2024-02-22T09:44:40.518" v="73" actId="47"/>
        <pc:sldMkLst>
          <pc:docMk/>
          <pc:sldMk cId="3572161438" sldId="363"/>
        </pc:sldMkLst>
      </pc:sldChg>
      <pc:sldChg chg="del">
        <pc:chgData name="Florian Crobeddu" userId="e608ecad682946fa" providerId="LiveId" clId="{810A2F6A-6E87-41FE-8398-FC3767CCD8F9}" dt="2024-02-22T09:44:40.550" v="74" actId="47"/>
        <pc:sldMkLst>
          <pc:docMk/>
          <pc:sldMk cId="4103182918" sldId="364"/>
        </pc:sldMkLst>
      </pc:sldChg>
      <pc:sldChg chg="del">
        <pc:chgData name="Florian Crobeddu" userId="e608ecad682946fa" providerId="LiveId" clId="{810A2F6A-6E87-41FE-8398-FC3767CCD8F9}" dt="2024-02-22T09:44:40.589" v="75" actId="47"/>
        <pc:sldMkLst>
          <pc:docMk/>
          <pc:sldMk cId="162707072" sldId="365"/>
        </pc:sldMkLst>
      </pc:sldChg>
      <pc:sldChg chg="del">
        <pc:chgData name="Florian Crobeddu" userId="e608ecad682946fa" providerId="LiveId" clId="{810A2F6A-6E87-41FE-8398-FC3767CCD8F9}" dt="2024-02-22T09:44:40.622" v="76" actId="47"/>
        <pc:sldMkLst>
          <pc:docMk/>
          <pc:sldMk cId="4223119360" sldId="366"/>
        </pc:sldMkLst>
      </pc:sldChg>
      <pc:sldChg chg="del">
        <pc:chgData name="Florian Crobeddu" userId="e608ecad682946fa" providerId="LiveId" clId="{810A2F6A-6E87-41FE-8398-FC3767CCD8F9}" dt="2024-02-22T09:44:40.651" v="77" actId="47"/>
        <pc:sldMkLst>
          <pc:docMk/>
          <pc:sldMk cId="2542422690" sldId="367"/>
        </pc:sldMkLst>
      </pc:sldChg>
      <pc:sldChg chg="del">
        <pc:chgData name="Florian Crobeddu" userId="e608ecad682946fa" providerId="LiveId" clId="{810A2F6A-6E87-41FE-8398-FC3767CCD8F9}" dt="2024-02-22T09:44:40.677" v="78" actId="47"/>
        <pc:sldMkLst>
          <pc:docMk/>
          <pc:sldMk cId="145413166" sldId="368"/>
        </pc:sldMkLst>
      </pc:sldChg>
      <pc:sldChg chg="del">
        <pc:chgData name="Florian Crobeddu" userId="e608ecad682946fa" providerId="LiveId" clId="{810A2F6A-6E87-41FE-8398-FC3767CCD8F9}" dt="2024-02-22T09:44:40.704" v="79" actId="47"/>
        <pc:sldMkLst>
          <pc:docMk/>
          <pc:sldMk cId="4283723887" sldId="369"/>
        </pc:sldMkLst>
      </pc:sldChg>
      <pc:sldChg chg="del">
        <pc:chgData name="Florian Crobeddu" userId="e608ecad682946fa" providerId="LiveId" clId="{810A2F6A-6E87-41FE-8398-FC3767CCD8F9}" dt="2024-02-22T09:44:40.806" v="80" actId="47"/>
        <pc:sldMkLst>
          <pc:docMk/>
          <pc:sldMk cId="3419878081" sldId="370"/>
        </pc:sldMkLst>
      </pc:sldChg>
      <pc:sldChg chg="del">
        <pc:chgData name="Florian Crobeddu" userId="e608ecad682946fa" providerId="LiveId" clId="{810A2F6A-6E87-41FE-8398-FC3767CCD8F9}" dt="2024-02-22T09:44:40.858" v="81" actId="47"/>
        <pc:sldMkLst>
          <pc:docMk/>
          <pc:sldMk cId="2866090351" sldId="371"/>
        </pc:sldMkLst>
      </pc:sldChg>
      <pc:sldChg chg="del">
        <pc:chgData name="Florian Crobeddu" userId="e608ecad682946fa" providerId="LiveId" clId="{810A2F6A-6E87-41FE-8398-FC3767CCD8F9}" dt="2024-02-22T09:44:40.902" v="82" actId="47"/>
        <pc:sldMkLst>
          <pc:docMk/>
          <pc:sldMk cId="60912036" sldId="372"/>
        </pc:sldMkLst>
      </pc:sldChg>
      <pc:sldChg chg="del">
        <pc:chgData name="Florian Crobeddu" userId="e608ecad682946fa" providerId="LiveId" clId="{810A2F6A-6E87-41FE-8398-FC3767CCD8F9}" dt="2024-02-22T09:44:40.923" v="83" actId="47"/>
        <pc:sldMkLst>
          <pc:docMk/>
          <pc:sldMk cId="1768726978" sldId="373"/>
        </pc:sldMkLst>
      </pc:sldChg>
      <pc:sldChg chg="del">
        <pc:chgData name="Florian Crobeddu" userId="e608ecad682946fa" providerId="LiveId" clId="{810A2F6A-6E87-41FE-8398-FC3767CCD8F9}" dt="2024-02-22T09:44:41.003" v="85" actId="47"/>
        <pc:sldMkLst>
          <pc:docMk/>
          <pc:sldMk cId="393383229" sldId="374"/>
        </pc:sldMkLst>
      </pc:sldChg>
      <pc:sldChg chg="del">
        <pc:chgData name="Florian Crobeddu" userId="e608ecad682946fa" providerId="LiveId" clId="{810A2F6A-6E87-41FE-8398-FC3767CCD8F9}" dt="2024-02-22T09:44:41.027" v="86" actId="47"/>
        <pc:sldMkLst>
          <pc:docMk/>
          <pc:sldMk cId="1709297374" sldId="375"/>
        </pc:sldMkLst>
      </pc:sldChg>
      <pc:sldChg chg="del">
        <pc:chgData name="Florian Crobeddu" userId="e608ecad682946fa" providerId="LiveId" clId="{810A2F6A-6E87-41FE-8398-FC3767CCD8F9}" dt="2024-02-22T09:44:41.057" v="87" actId="47"/>
        <pc:sldMkLst>
          <pc:docMk/>
          <pc:sldMk cId="386706001" sldId="376"/>
        </pc:sldMkLst>
      </pc:sldChg>
      <pc:sldChg chg="del">
        <pc:chgData name="Florian Crobeddu" userId="e608ecad682946fa" providerId="LiveId" clId="{810A2F6A-6E87-41FE-8398-FC3767CCD8F9}" dt="2024-02-22T09:44:41.082" v="88" actId="47"/>
        <pc:sldMkLst>
          <pc:docMk/>
          <pc:sldMk cId="313944454" sldId="377"/>
        </pc:sldMkLst>
      </pc:sldChg>
      <pc:sldChg chg="del">
        <pc:chgData name="Florian Crobeddu" userId="e608ecad682946fa" providerId="LiveId" clId="{810A2F6A-6E87-41FE-8398-FC3767CCD8F9}" dt="2024-02-22T09:44:41.142" v="89" actId="47"/>
        <pc:sldMkLst>
          <pc:docMk/>
          <pc:sldMk cId="1749870090" sldId="378"/>
        </pc:sldMkLst>
      </pc:sldChg>
      <pc:sldChg chg="del">
        <pc:chgData name="Florian Crobeddu" userId="e608ecad682946fa" providerId="LiveId" clId="{810A2F6A-6E87-41FE-8398-FC3767CCD8F9}" dt="2024-02-22T09:44:41.204" v="90" actId="47"/>
        <pc:sldMkLst>
          <pc:docMk/>
          <pc:sldMk cId="2657855377" sldId="379"/>
        </pc:sldMkLst>
      </pc:sldChg>
      <pc:sldChg chg="del">
        <pc:chgData name="Florian Crobeddu" userId="e608ecad682946fa" providerId="LiveId" clId="{810A2F6A-6E87-41FE-8398-FC3767CCD8F9}" dt="2024-02-22T09:44:41.432" v="91" actId="47"/>
        <pc:sldMkLst>
          <pc:docMk/>
          <pc:sldMk cId="848030449" sldId="381"/>
        </pc:sldMkLst>
      </pc:sldChg>
      <pc:sldChg chg="del">
        <pc:chgData name="Florian Crobeddu" userId="e608ecad682946fa" providerId="LiveId" clId="{810A2F6A-6E87-41FE-8398-FC3767CCD8F9}" dt="2024-02-22T09:44:42.371" v="94" actId="47"/>
        <pc:sldMkLst>
          <pc:docMk/>
          <pc:sldMk cId="1347651298" sldId="382"/>
        </pc:sldMkLst>
      </pc:sldChg>
      <pc:sldChg chg="del">
        <pc:chgData name="Florian Crobeddu" userId="e608ecad682946fa" providerId="LiveId" clId="{810A2F6A-6E87-41FE-8398-FC3767CCD8F9}" dt="2024-02-22T09:44:42.941" v="96" actId="47"/>
        <pc:sldMkLst>
          <pc:docMk/>
          <pc:sldMk cId="4065089911" sldId="383"/>
        </pc:sldMkLst>
      </pc:sldChg>
      <pc:sldChg chg="del">
        <pc:chgData name="Florian Crobeddu" userId="e608ecad682946fa" providerId="LiveId" clId="{810A2F6A-6E87-41FE-8398-FC3767CCD8F9}" dt="2024-02-22T09:44:43.007" v="98" actId="47"/>
        <pc:sldMkLst>
          <pc:docMk/>
          <pc:sldMk cId="3260392369" sldId="384"/>
        </pc:sldMkLst>
      </pc:sldChg>
      <pc:sldChg chg="del">
        <pc:chgData name="Florian Crobeddu" userId="e608ecad682946fa" providerId="LiveId" clId="{810A2F6A-6E87-41FE-8398-FC3767CCD8F9}" dt="2024-02-22T09:44:41.490" v="92" actId="47"/>
        <pc:sldMkLst>
          <pc:docMk/>
          <pc:sldMk cId="3953786046" sldId="385"/>
        </pc:sldMkLst>
      </pc:sldChg>
      <pc:sldChg chg="del">
        <pc:chgData name="Florian Crobeddu" userId="e608ecad682946fa" providerId="LiveId" clId="{810A2F6A-6E87-41FE-8398-FC3767CCD8F9}" dt="2024-02-22T09:44:42.894" v="95" actId="47"/>
        <pc:sldMkLst>
          <pc:docMk/>
          <pc:sldMk cId="608815633" sldId="386"/>
        </pc:sldMkLst>
      </pc:sldChg>
      <pc:sldChg chg="del">
        <pc:chgData name="Florian Crobeddu" userId="e608ecad682946fa" providerId="LiveId" clId="{810A2F6A-6E87-41FE-8398-FC3767CCD8F9}" dt="2024-02-22T09:44:42.978" v="97" actId="47"/>
        <pc:sldMkLst>
          <pc:docMk/>
          <pc:sldMk cId="2448380845" sldId="387"/>
        </pc:sldMkLst>
      </pc:sldChg>
      <pc:sldChg chg="del">
        <pc:chgData name="Florian Crobeddu" userId="e608ecad682946fa" providerId="LiveId" clId="{810A2F6A-6E87-41FE-8398-FC3767CCD8F9}" dt="2024-02-22T09:44:43.037" v="99" actId="47"/>
        <pc:sldMkLst>
          <pc:docMk/>
          <pc:sldMk cId="2492900849" sldId="388"/>
        </pc:sldMkLst>
      </pc:sldChg>
      <pc:sldChg chg="del">
        <pc:chgData name="Florian Crobeddu" userId="e608ecad682946fa" providerId="LiveId" clId="{810A2F6A-6E87-41FE-8398-FC3767CCD8F9}" dt="2024-02-22T09:44:43.055" v="100" actId="47"/>
        <pc:sldMkLst>
          <pc:docMk/>
          <pc:sldMk cId="878073954" sldId="389"/>
        </pc:sldMkLst>
      </pc:sldChg>
      <pc:sldChg chg="del">
        <pc:chgData name="Florian Crobeddu" userId="e608ecad682946fa" providerId="LiveId" clId="{810A2F6A-6E87-41FE-8398-FC3767CCD8F9}" dt="2024-02-22T09:44:43.150" v="102" actId="47"/>
        <pc:sldMkLst>
          <pc:docMk/>
          <pc:sldMk cId="3116584031" sldId="390"/>
        </pc:sldMkLst>
      </pc:sldChg>
      <pc:sldChg chg="del">
        <pc:chgData name="Florian Crobeddu" userId="e608ecad682946fa" providerId="LiveId" clId="{810A2F6A-6E87-41FE-8398-FC3767CCD8F9}" dt="2024-02-22T09:44:43.229" v="104" actId="47"/>
        <pc:sldMkLst>
          <pc:docMk/>
          <pc:sldMk cId="1137269665" sldId="391"/>
        </pc:sldMkLst>
      </pc:sldChg>
      <pc:sldChg chg="del">
        <pc:chgData name="Florian Crobeddu" userId="e608ecad682946fa" providerId="LiveId" clId="{810A2F6A-6E87-41FE-8398-FC3767CCD8F9}" dt="2024-02-22T09:44:43.299" v="106" actId="47"/>
        <pc:sldMkLst>
          <pc:docMk/>
          <pc:sldMk cId="3697068153" sldId="392"/>
        </pc:sldMkLst>
      </pc:sldChg>
      <pc:sldChg chg="del">
        <pc:chgData name="Florian Crobeddu" userId="e608ecad682946fa" providerId="LiveId" clId="{810A2F6A-6E87-41FE-8398-FC3767CCD8F9}" dt="2024-02-22T09:44:43.355" v="108" actId="47"/>
        <pc:sldMkLst>
          <pc:docMk/>
          <pc:sldMk cId="564870641" sldId="393"/>
        </pc:sldMkLst>
      </pc:sldChg>
      <pc:sldChg chg="del">
        <pc:chgData name="Florian Crobeddu" userId="e608ecad682946fa" providerId="LiveId" clId="{810A2F6A-6E87-41FE-8398-FC3767CCD8F9}" dt="2024-02-22T09:44:43.417" v="110" actId="47"/>
        <pc:sldMkLst>
          <pc:docMk/>
          <pc:sldMk cId="3770149638" sldId="394"/>
        </pc:sldMkLst>
      </pc:sldChg>
      <pc:sldChg chg="del">
        <pc:chgData name="Florian Crobeddu" userId="e608ecad682946fa" providerId="LiveId" clId="{810A2F6A-6E87-41FE-8398-FC3767CCD8F9}" dt="2024-02-22T09:44:43.085" v="101" actId="47"/>
        <pc:sldMkLst>
          <pc:docMk/>
          <pc:sldMk cId="2236085857" sldId="395"/>
        </pc:sldMkLst>
      </pc:sldChg>
      <pc:sldChg chg="del">
        <pc:chgData name="Florian Crobeddu" userId="e608ecad682946fa" providerId="LiveId" clId="{810A2F6A-6E87-41FE-8398-FC3767CCD8F9}" dt="2024-02-22T09:44:43.199" v="103" actId="47"/>
        <pc:sldMkLst>
          <pc:docMk/>
          <pc:sldMk cId="2222555179" sldId="396"/>
        </pc:sldMkLst>
      </pc:sldChg>
      <pc:sldChg chg="del">
        <pc:chgData name="Florian Crobeddu" userId="e608ecad682946fa" providerId="LiveId" clId="{810A2F6A-6E87-41FE-8398-FC3767CCD8F9}" dt="2024-02-22T09:44:43.259" v="105" actId="47"/>
        <pc:sldMkLst>
          <pc:docMk/>
          <pc:sldMk cId="2854143386" sldId="397"/>
        </pc:sldMkLst>
      </pc:sldChg>
      <pc:sldChg chg="del">
        <pc:chgData name="Florian Crobeddu" userId="e608ecad682946fa" providerId="LiveId" clId="{810A2F6A-6E87-41FE-8398-FC3767CCD8F9}" dt="2024-02-22T09:44:43.324" v="107" actId="47"/>
        <pc:sldMkLst>
          <pc:docMk/>
          <pc:sldMk cId="3326003831" sldId="398"/>
        </pc:sldMkLst>
      </pc:sldChg>
      <pc:sldChg chg="del">
        <pc:chgData name="Florian Crobeddu" userId="e608ecad682946fa" providerId="LiveId" clId="{810A2F6A-6E87-41FE-8398-FC3767CCD8F9}" dt="2024-02-22T09:44:43.402" v="109" actId="47"/>
        <pc:sldMkLst>
          <pc:docMk/>
          <pc:sldMk cId="757199512" sldId="399"/>
        </pc:sldMkLst>
      </pc:sldChg>
      <pc:sldChg chg="del">
        <pc:chgData name="Florian Crobeddu" userId="e608ecad682946fa" providerId="LiveId" clId="{810A2F6A-6E87-41FE-8398-FC3767CCD8F9}" dt="2024-02-22T09:44:43.448" v="111" actId="47"/>
        <pc:sldMkLst>
          <pc:docMk/>
          <pc:sldMk cId="4236971989" sldId="400"/>
        </pc:sldMkLst>
      </pc:sldChg>
      <pc:sldChg chg="del">
        <pc:chgData name="Florian Crobeddu" userId="e608ecad682946fa" providerId="LiveId" clId="{810A2F6A-6E87-41FE-8398-FC3767CCD8F9}" dt="2024-02-22T09:44:41.549" v="93" actId="47"/>
        <pc:sldMkLst>
          <pc:docMk/>
          <pc:sldMk cId="1532191647" sldId="402"/>
        </pc:sldMkLst>
      </pc:sldChg>
      <pc:sldChg chg="del">
        <pc:chgData name="Florian Crobeddu" userId="e608ecad682946fa" providerId="LiveId" clId="{810A2F6A-6E87-41FE-8398-FC3767CCD8F9}" dt="2024-02-22T09:44:40.963" v="84" actId="47"/>
        <pc:sldMkLst>
          <pc:docMk/>
          <pc:sldMk cId="1186547225" sldId="403"/>
        </pc:sldMkLst>
      </pc:sldChg>
      <pc:sldChg chg="del">
        <pc:chgData name="Florian Crobeddu" userId="e608ecad682946fa" providerId="LiveId" clId="{810A2F6A-6E87-41FE-8398-FC3767CCD8F9}" dt="2024-02-22T09:44:43.484" v="112" actId="47"/>
        <pc:sldMkLst>
          <pc:docMk/>
          <pc:sldMk cId="759536554" sldId="404"/>
        </pc:sldMkLst>
      </pc:sldChg>
      <pc:sldChg chg="del">
        <pc:chgData name="Florian Crobeddu" userId="e608ecad682946fa" providerId="LiveId" clId="{810A2F6A-6E87-41FE-8398-FC3767CCD8F9}" dt="2024-02-22T09:44:40.363" v="69" actId="47"/>
        <pc:sldMkLst>
          <pc:docMk/>
          <pc:sldMk cId="553103782" sldId="405"/>
        </pc:sldMkLst>
      </pc:sldChg>
    </pc:docChg>
  </pc:docChgLst>
  <pc:docChgLst>
    <pc:chgData name="SAMIJN Lucie" userId="ff74912a-6196-4556-bf5e-4042c4a194a3" providerId="ADAL" clId="{CEA58E1E-F416-C04A-AB01-44D239103E57}"/>
    <pc:docChg chg="undo redo custSel addSld delSld modSld">
      <pc:chgData name="SAMIJN Lucie" userId="ff74912a-6196-4556-bf5e-4042c4a194a3" providerId="ADAL" clId="{CEA58E1E-F416-C04A-AB01-44D239103E57}" dt="2024-04-23T11:12:22.574" v="10556" actId="20577"/>
      <pc:docMkLst>
        <pc:docMk/>
      </pc:docMkLst>
      <pc:sldChg chg="modSp mod">
        <pc:chgData name="SAMIJN Lucie" userId="ff74912a-6196-4556-bf5e-4042c4a194a3" providerId="ADAL" clId="{CEA58E1E-F416-C04A-AB01-44D239103E57}" dt="2024-04-23T11:12:22.574" v="10556" actId="20577"/>
        <pc:sldMkLst>
          <pc:docMk/>
          <pc:sldMk cId="352708232" sldId="256"/>
        </pc:sldMkLst>
      </pc:sldChg>
      <pc:sldChg chg="addSp delSp modSp mod">
        <pc:chgData name="SAMIJN Lucie" userId="ff74912a-6196-4556-bf5e-4042c4a194a3" providerId="ADAL" clId="{CEA58E1E-F416-C04A-AB01-44D239103E57}" dt="2024-04-23T09:13:37.482" v="8854" actId="207"/>
        <pc:sldMkLst>
          <pc:docMk/>
          <pc:sldMk cId="502093823" sldId="260"/>
        </pc:sldMkLst>
      </pc:sldChg>
      <pc:sldChg chg="del">
        <pc:chgData name="SAMIJN Lucie" userId="ff74912a-6196-4556-bf5e-4042c4a194a3" providerId="ADAL" clId="{CEA58E1E-F416-C04A-AB01-44D239103E57}" dt="2024-04-22T22:34:06.457" v="8615" actId="2696"/>
        <pc:sldMkLst>
          <pc:docMk/>
          <pc:sldMk cId="2801237918" sldId="261"/>
        </pc:sldMkLst>
      </pc:sldChg>
      <pc:sldChg chg="modSp mod">
        <pc:chgData name="SAMIJN Lucie" userId="ff74912a-6196-4556-bf5e-4042c4a194a3" providerId="ADAL" clId="{CEA58E1E-F416-C04A-AB01-44D239103E57}" dt="2024-04-23T10:49:07.012" v="10549" actId="20577"/>
        <pc:sldMkLst>
          <pc:docMk/>
          <pc:sldMk cId="959735621" sldId="264"/>
        </pc:sldMkLst>
      </pc:sldChg>
      <pc:sldChg chg="new del">
        <pc:chgData name="SAMIJN Lucie" userId="ff74912a-6196-4556-bf5e-4042c4a194a3" providerId="ADAL" clId="{CEA58E1E-F416-C04A-AB01-44D239103E57}" dt="2024-04-22T09:59:27.260" v="238" actId="680"/>
        <pc:sldMkLst>
          <pc:docMk/>
          <pc:sldMk cId="110049121" sldId="266"/>
        </pc:sldMkLst>
      </pc:sldChg>
      <pc:sldChg chg="new del">
        <pc:chgData name="SAMIJN Lucie" userId="ff74912a-6196-4556-bf5e-4042c4a194a3" providerId="ADAL" clId="{CEA58E1E-F416-C04A-AB01-44D239103E57}" dt="2024-04-22T09:59:49.423" v="244" actId="2696"/>
        <pc:sldMkLst>
          <pc:docMk/>
          <pc:sldMk cId="142502133" sldId="266"/>
        </pc:sldMkLst>
      </pc:sldChg>
      <pc:sldChg chg="new del">
        <pc:chgData name="SAMIJN Lucie" userId="ff74912a-6196-4556-bf5e-4042c4a194a3" providerId="ADAL" clId="{CEA58E1E-F416-C04A-AB01-44D239103E57}" dt="2024-04-22T10:12:17.922" v="724" actId="2696"/>
        <pc:sldMkLst>
          <pc:docMk/>
          <pc:sldMk cId="1065124403" sldId="266"/>
        </pc:sldMkLst>
      </pc:sldChg>
      <pc:sldChg chg="delSp modSp add del mod setBg delDesignElem">
        <pc:chgData name="SAMIJN Lucie" userId="ff74912a-6196-4556-bf5e-4042c4a194a3" providerId="ADAL" clId="{CEA58E1E-F416-C04A-AB01-44D239103E57}" dt="2024-04-22T10:32:55.353" v="1288" actId="2696"/>
        <pc:sldMkLst>
          <pc:docMk/>
          <pc:sldMk cId="3327496795" sldId="267"/>
        </pc:sldMkLst>
      </pc:sldChg>
      <pc:sldChg chg="addSp delSp add del mod setBg delDesignElem">
        <pc:chgData name="SAMIJN Lucie" userId="ff74912a-6196-4556-bf5e-4042c4a194a3" providerId="ADAL" clId="{CEA58E1E-F416-C04A-AB01-44D239103E57}" dt="2024-04-22T10:00:12.194" v="246" actId="2696"/>
        <pc:sldMkLst>
          <pc:docMk/>
          <pc:sldMk cId="3496554727" sldId="267"/>
        </pc:sldMkLst>
      </pc:sldChg>
      <pc:sldChg chg="addSp delSp modSp mod">
        <pc:chgData name="SAMIJN Lucie" userId="ff74912a-6196-4556-bf5e-4042c4a194a3" providerId="ADAL" clId="{CEA58E1E-F416-C04A-AB01-44D239103E57}" dt="2024-04-23T09:11:36.502" v="8848" actId="207"/>
        <pc:sldMkLst>
          <pc:docMk/>
          <pc:sldMk cId="1491021088" sldId="268"/>
        </pc:sldMkLst>
      </pc:sldChg>
      <pc:sldChg chg="delSp add del setBg delDesignElem">
        <pc:chgData name="SAMIJN Lucie" userId="ff74912a-6196-4556-bf5e-4042c4a194a3" providerId="ADAL" clId="{CEA58E1E-F416-C04A-AB01-44D239103E57}" dt="2024-04-22T10:21:02.184" v="802" actId="2696"/>
        <pc:sldMkLst>
          <pc:docMk/>
          <pc:sldMk cId="2733386060" sldId="268"/>
        </pc:sldMkLst>
      </pc:sldChg>
      <pc:sldChg chg="addSp delSp modSp add mod">
        <pc:chgData name="SAMIJN Lucie" userId="ff74912a-6196-4556-bf5e-4042c4a194a3" providerId="ADAL" clId="{CEA58E1E-F416-C04A-AB01-44D239103E57}" dt="2024-04-23T08:46:45.277" v="8827" actId="404"/>
        <pc:sldMkLst>
          <pc:docMk/>
          <pc:sldMk cId="1494718765" sldId="269"/>
        </pc:sldMkLst>
      </pc:sldChg>
      <pc:sldChg chg="addSp delSp modSp mod">
        <pc:chgData name="SAMIJN Lucie" userId="ff74912a-6196-4556-bf5e-4042c4a194a3" providerId="ADAL" clId="{CEA58E1E-F416-C04A-AB01-44D239103E57}" dt="2024-04-23T08:48:48.903" v="8840" actId="113"/>
        <pc:sldMkLst>
          <pc:docMk/>
          <pc:sldMk cId="969016900" sldId="270"/>
        </pc:sldMkLst>
      </pc:sldChg>
      <pc:sldChg chg="addSp delSp modSp mod">
        <pc:chgData name="SAMIJN Lucie" userId="ff74912a-6196-4556-bf5e-4042c4a194a3" providerId="ADAL" clId="{CEA58E1E-F416-C04A-AB01-44D239103E57}" dt="2024-04-23T10:32:40.234" v="9604" actId="12"/>
        <pc:sldMkLst>
          <pc:docMk/>
          <pc:sldMk cId="1278104054" sldId="271"/>
        </pc:sldMkLst>
      </pc:sldChg>
      <pc:sldChg chg="addSp delSp modSp add mod">
        <pc:chgData name="SAMIJN Lucie" userId="ff74912a-6196-4556-bf5e-4042c4a194a3" providerId="ADAL" clId="{CEA58E1E-F416-C04A-AB01-44D239103E57}" dt="2024-04-23T11:00:23.079" v="10551" actId="20577"/>
        <pc:sldMkLst>
          <pc:docMk/>
          <pc:sldMk cId="2734018311" sldId="272"/>
        </pc:sldMkLst>
      </pc:sldChg>
      <pc:sldChg chg="add del">
        <pc:chgData name="SAMIJN Lucie" userId="ff74912a-6196-4556-bf5e-4042c4a194a3" providerId="ADAL" clId="{CEA58E1E-F416-C04A-AB01-44D239103E57}" dt="2024-04-22T17:51:59.572" v="2960" actId="2890"/>
        <pc:sldMkLst>
          <pc:docMk/>
          <pc:sldMk cId="1086407506" sldId="275"/>
        </pc:sldMkLst>
      </pc:sldChg>
      <pc:sldChg chg="addSp delSp modSp add mod">
        <pc:chgData name="SAMIJN Lucie" userId="ff74912a-6196-4556-bf5e-4042c4a194a3" providerId="ADAL" clId="{CEA58E1E-F416-C04A-AB01-44D239103E57}" dt="2024-04-23T09:13:17.951" v="8852" actId="207"/>
        <pc:sldMkLst>
          <pc:docMk/>
          <pc:sldMk cId="2004075837" sldId="275"/>
        </pc:sldMkLst>
      </pc:sldChg>
      <pc:sldChg chg="addSp delSp add del setBg delDesignElem">
        <pc:chgData name="SAMIJN Lucie" userId="ff74912a-6196-4556-bf5e-4042c4a194a3" providerId="ADAL" clId="{CEA58E1E-F416-C04A-AB01-44D239103E57}" dt="2024-04-22T17:52:15.346" v="2964"/>
        <pc:sldMkLst>
          <pc:docMk/>
          <pc:sldMk cId="874441642" sldId="276"/>
        </pc:sldMkLst>
      </pc:sldChg>
      <pc:sldChg chg="addSp delSp modSp add mod">
        <pc:chgData name="SAMIJN Lucie" userId="ff74912a-6196-4556-bf5e-4042c4a194a3" providerId="ADAL" clId="{CEA58E1E-F416-C04A-AB01-44D239103E57}" dt="2024-04-23T09:26:01.335" v="8857" actId="207"/>
        <pc:sldMkLst>
          <pc:docMk/>
          <pc:sldMk cId="2425604948" sldId="276"/>
        </pc:sldMkLst>
      </pc:sldChg>
      <pc:sldChg chg="addSp delSp modSp add mod">
        <pc:chgData name="SAMIJN Lucie" userId="ff74912a-6196-4556-bf5e-4042c4a194a3" providerId="ADAL" clId="{CEA58E1E-F416-C04A-AB01-44D239103E57}" dt="2024-04-23T09:30:20.876" v="8860" actId="207"/>
        <pc:sldMkLst>
          <pc:docMk/>
          <pc:sldMk cId="4282890802" sldId="277"/>
        </pc:sldMkLst>
      </pc:sldChg>
      <pc:sldChg chg="addSp delSp modSp add mod">
        <pc:chgData name="SAMIJN Lucie" userId="ff74912a-6196-4556-bf5e-4042c4a194a3" providerId="ADAL" clId="{CEA58E1E-F416-C04A-AB01-44D239103E57}" dt="2024-04-23T10:32:54.835" v="9606" actId="12"/>
        <pc:sldMkLst>
          <pc:docMk/>
          <pc:sldMk cId="3036975940" sldId="278"/>
        </pc:sldMkLst>
      </pc:sldChg>
      <pc:sldChg chg="addSp delSp modSp add mod">
        <pc:chgData name="SAMIJN Lucie" userId="ff74912a-6196-4556-bf5e-4042c4a194a3" providerId="ADAL" clId="{CEA58E1E-F416-C04A-AB01-44D239103E57}" dt="2024-04-22T22:36:31.887" v="8661"/>
        <pc:sldMkLst>
          <pc:docMk/>
          <pc:sldMk cId="4178207136" sldId="279"/>
        </pc:sldMkLst>
      </pc:sldChg>
      <pc:sldChg chg="addSp delSp modSp add mod">
        <pc:chgData name="SAMIJN Lucie" userId="ff74912a-6196-4556-bf5e-4042c4a194a3" providerId="ADAL" clId="{CEA58E1E-F416-C04A-AB01-44D239103E57}" dt="2024-04-22T22:36:38.454" v="8663"/>
        <pc:sldMkLst>
          <pc:docMk/>
          <pc:sldMk cId="2823215373" sldId="280"/>
        </pc:sldMkLst>
      </pc:sldChg>
      <pc:sldChg chg="addSp delSp modSp add mod">
        <pc:chgData name="SAMIJN Lucie" userId="ff74912a-6196-4556-bf5e-4042c4a194a3" providerId="ADAL" clId="{CEA58E1E-F416-C04A-AB01-44D239103E57}" dt="2024-04-23T10:33:35.505" v="9618" actId="20577"/>
        <pc:sldMkLst>
          <pc:docMk/>
          <pc:sldMk cId="3817727259" sldId="281"/>
        </pc:sldMkLst>
      </pc:sldChg>
    </pc:docChg>
  </pc:docChgLst>
  <pc:docChgLst>
    <pc:chgData name="Florian Crobeddu" userId="e608ecad682946fa" providerId="LiveId" clId="{1CFA37D5-C56B-4380-BC66-66686DB152C6}"/>
    <pc:docChg chg="undo custSel addSld delSld modSld delMainMaster">
      <pc:chgData name="Florian Crobeddu" userId="e608ecad682946fa" providerId="LiveId" clId="{1CFA37D5-C56B-4380-BC66-66686DB152C6}" dt="2025-04-25T08:15:35.524" v="5215" actId="14100"/>
      <pc:docMkLst>
        <pc:docMk/>
      </pc:docMkLst>
      <pc:sldChg chg="addSp modSp mod">
        <pc:chgData name="Florian Crobeddu" userId="e608ecad682946fa" providerId="LiveId" clId="{1CFA37D5-C56B-4380-BC66-66686DB152C6}" dt="2025-04-04T16:34:31.940" v="3897" actId="1035"/>
        <pc:sldMkLst>
          <pc:docMk/>
          <pc:sldMk cId="352708232" sldId="256"/>
        </pc:sldMkLst>
        <pc:spChg chg="mod">
          <ac:chgData name="Florian Crobeddu" userId="e608ecad682946fa" providerId="LiveId" clId="{1CFA37D5-C56B-4380-BC66-66686DB152C6}" dt="2025-04-04T14:51:11.522" v="36" actId="14100"/>
          <ac:spMkLst>
            <pc:docMk/>
            <pc:sldMk cId="352708232" sldId="256"/>
            <ac:spMk id="2" creationId="{875D7AB4-FB3F-850F-E44B-2C6E3D9427A3}"/>
          </ac:spMkLst>
        </pc:spChg>
        <pc:spChg chg="mod">
          <ac:chgData name="Florian Crobeddu" userId="e608ecad682946fa" providerId="LiveId" clId="{1CFA37D5-C56B-4380-BC66-66686DB152C6}" dt="2025-04-04T14:52:03.112" v="142" actId="20577"/>
          <ac:spMkLst>
            <pc:docMk/>
            <pc:sldMk cId="352708232" sldId="256"/>
            <ac:spMk id="4" creationId="{087DA852-30A2-39D6-855E-964A78917B1F}"/>
          </ac:spMkLst>
        </pc:spChg>
        <pc:picChg chg="mod">
          <ac:chgData name="Florian Crobeddu" userId="e608ecad682946fa" providerId="LiveId" clId="{1CFA37D5-C56B-4380-BC66-66686DB152C6}" dt="2025-04-04T14:51:41.984" v="137" actId="1076"/>
          <ac:picMkLst>
            <pc:docMk/>
            <pc:sldMk cId="352708232" sldId="256"/>
            <ac:picMk id="9" creationId="{41022D82-26D6-2F55-19BD-07D695A3491C}"/>
          </ac:picMkLst>
        </pc:picChg>
        <pc:picChg chg="mod">
          <ac:chgData name="Florian Crobeddu" userId="e608ecad682946fa" providerId="LiveId" clId="{1CFA37D5-C56B-4380-BC66-66686DB152C6}" dt="2025-04-04T16:34:31.940" v="3897" actId="1035"/>
          <ac:picMkLst>
            <pc:docMk/>
            <pc:sldMk cId="352708232" sldId="256"/>
            <ac:picMk id="11" creationId="{0C39AC97-DB66-CDA1-98FC-1D1327ACF065}"/>
          </ac:picMkLst>
        </pc:picChg>
        <pc:picChg chg="add mod">
          <ac:chgData name="Florian Crobeddu" userId="e608ecad682946fa" providerId="LiveId" clId="{1CFA37D5-C56B-4380-BC66-66686DB152C6}" dt="2025-04-04T14:53:22.929" v="178" actId="1076"/>
          <ac:picMkLst>
            <pc:docMk/>
            <pc:sldMk cId="352708232" sldId="256"/>
            <ac:picMk id="1026" creationId="{FFDBFC8B-EB24-D193-81C6-6FD088A446CB}"/>
          </ac:picMkLst>
        </pc:picChg>
      </pc:sldChg>
      <pc:sldChg chg="addSp delSp modSp mod">
        <pc:chgData name="Florian Crobeddu" userId="e608ecad682946fa" providerId="LiveId" clId="{1CFA37D5-C56B-4380-BC66-66686DB152C6}" dt="2025-04-04T16:23:17.396" v="3693" actId="113"/>
        <pc:sldMkLst>
          <pc:docMk/>
          <pc:sldMk cId="642903839" sldId="257"/>
        </pc:sldMkLst>
        <pc:spChg chg="mod">
          <ac:chgData name="Florian Crobeddu" userId="e608ecad682946fa" providerId="LiveId" clId="{1CFA37D5-C56B-4380-BC66-66686DB152C6}" dt="2025-04-04T16:23:17.396" v="3693" actId="113"/>
          <ac:spMkLst>
            <pc:docMk/>
            <pc:sldMk cId="642903839" sldId="257"/>
            <ac:spMk id="14" creationId="{06D3ACEF-64BD-B103-2078-4A4FE51A957E}"/>
          </ac:spMkLst>
        </pc:spChg>
        <pc:picChg chg="add mod">
          <ac:chgData name="Florian Crobeddu" userId="e608ecad682946fa" providerId="LiveId" clId="{1CFA37D5-C56B-4380-BC66-66686DB152C6}" dt="2025-04-04T14:53:28.414" v="179"/>
          <ac:picMkLst>
            <pc:docMk/>
            <pc:sldMk cId="642903839" sldId="257"/>
            <ac:picMk id="4" creationId="{B98D2CAB-C5FF-49AD-6E30-8FD766457E8A}"/>
          </ac:picMkLst>
        </pc:picChg>
        <pc:picChg chg="add mod">
          <ac:chgData name="Florian Crobeddu" userId="e608ecad682946fa" providerId="LiveId" clId="{1CFA37D5-C56B-4380-BC66-66686DB152C6}" dt="2025-04-04T14:53:35.405" v="181"/>
          <ac:picMkLst>
            <pc:docMk/>
            <pc:sldMk cId="642903839" sldId="257"/>
            <ac:picMk id="7" creationId="{5AFF4AA2-76DB-C4D1-4251-ECC8BEFC9BE8}"/>
          </ac:picMkLst>
        </pc:picChg>
      </pc:sldChg>
      <pc:sldChg chg="delSp modSp mod modAnim">
        <pc:chgData name="Florian Crobeddu" userId="e608ecad682946fa" providerId="LiveId" clId="{1CFA37D5-C56B-4380-BC66-66686DB152C6}" dt="2025-04-04T16:31:43.345" v="3837"/>
        <pc:sldMkLst>
          <pc:docMk/>
          <pc:sldMk cId="2770960290" sldId="259"/>
        </pc:sldMkLst>
        <pc:spChg chg="mod">
          <ac:chgData name="Florian Crobeddu" userId="e608ecad682946fa" providerId="LiveId" clId="{1CFA37D5-C56B-4380-BC66-66686DB152C6}" dt="2025-04-04T14:58:35.444" v="480" actId="20577"/>
          <ac:spMkLst>
            <pc:docMk/>
            <pc:sldMk cId="2770960290" sldId="259"/>
            <ac:spMk id="3" creationId="{15E18C37-E7E3-3C33-BDE6-8EB61341D6D7}"/>
          </ac:spMkLst>
        </pc:spChg>
        <pc:spChg chg="mod">
          <ac:chgData name="Florian Crobeddu" userId="e608ecad682946fa" providerId="LiveId" clId="{1CFA37D5-C56B-4380-BC66-66686DB152C6}" dt="2025-04-04T14:59:22.300" v="526" actId="20577"/>
          <ac:spMkLst>
            <pc:docMk/>
            <pc:sldMk cId="2770960290" sldId="259"/>
            <ac:spMk id="4" creationId="{CD9697B8-C205-606A-001D-4810040460CA}"/>
          </ac:spMkLst>
        </pc:spChg>
      </pc:sldChg>
      <pc:sldChg chg="del">
        <pc:chgData name="Florian Crobeddu" userId="e608ecad682946fa" providerId="LiveId" clId="{1CFA37D5-C56B-4380-BC66-66686DB152C6}" dt="2025-04-04T14:52:24.355" v="160" actId="47"/>
        <pc:sldMkLst>
          <pc:docMk/>
          <pc:sldMk cId="502093823" sldId="260"/>
        </pc:sldMkLst>
      </pc:sldChg>
      <pc:sldChg chg="del">
        <pc:chgData name="Florian Crobeddu" userId="e608ecad682946fa" providerId="LiveId" clId="{1CFA37D5-C56B-4380-BC66-66686DB152C6}" dt="2025-04-04T14:52:18.722" v="149" actId="47"/>
        <pc:sldMkLst>
          <pc:docMk/>
          <pc:sldMk cId="590829109" sldId="262"/>
        </pc:sldMkLst>
      </pc:sldChg>
      <pc:sldChg chg="del">
        <pc:chgData name="Florian Crobeddu" userId="e608ecad682946fa" providerId="LiveId" clId="{1CFA37D5-C56B-4380-BC66-66686DB152C6}" dt="2025-04-04T14:52:19.241" v="151" actId="47"/>
        <pc:sldMkLst>
          <pc:docMk/>
          <pc:sldMk cId="1782002609" sldId="263"/>
        </pc:sldMkLst>
      </pc:sldChg>
      <pc:sldChg chg="del">
        <pc:chgData name="Florian Crobeddu" userId="e608ecad682946fa" providerId="LiveId" clId="{1CFA37D5-C56B-4380-BC66-66686DB152C6}" dt="2025-04-04T14:52:27.223" v="161" actId="47"/>
        <pc:sldMkLst>
          <pc:docMk/>
          <pc:sldMk cId="1670296971" sldId="265"/>
        </pc:sldMkLst>
      </pc:sldChg>
      <pc:sldChg chg="del">
        <pc:chgData name="Florian Crobeddu" userId="e608ecad682946fa" providerId="LiveId" clId="{1CFA37D5-C56B-4380-BC66-66686DB152C6}" dt="2025-04-04T14:52:33.362" v="162" actId="47"/>
        <pc:sldMkLst>
          <pc:docMk/>
          <pc:sldMk cId="1554788259" sldId="266"/>
        </pc:sldMkLst>
      </pc:sldChg>
      <pc:sldChg chg="del">
        <pc:chgData name="Florian Crobeddu" userId="e608ecad682946fa" providerId="LiveId" clId="{1CFA37D5-C56B-4380-BC66-66686DB152C6}" dt="2025-04-04T14:52:23.106" v="158" actId="47"/>
        <pc:sldMkLst>
          <pc:docMk/>
          <pc:sldMk cId="2820360982" sldId="267"/>
        </pc:sldMkLst>
      </pc:sldChg>
      <pc:sldChg chg="del">
        <pc:chgData name="Florian Crobeddu" userId="e608ecad682946fa" providerId="LiveId" clId="{1CFA37D5-C56B-4380-BC66-66686DB152C6}" dt="2025-04-04T14:52:33.802" v="164" actId="47"/>
        <pc:sldMkLst>
          <pc:docMk/>
          <pc:sldMk cId="3035065261" sldId="268"/>
        </pc:sldMkLst>
      </pc:sldChg>
      <pc:sldChg chg="del">
        <pc:chgData name="Florian Crobeddu" userId="e608ecad682946fa" providerId="LiveId" clId="{1CFA37D5-C56B-4380-BC66-66686DB152C6}" dt="2025-04-04T14:52:34.359" v="166" actId="47"/>
        <pc:sldMkLst>
          <pc:docMk/>
          <pc:sldMk cId="3424216395" sldId="269"/>
        </pc:sldMkLst>
      </pc:sldChg>
      <pc:sldChg chg="del">
        <pc:chgData name="Florian Crobeddu" userId="e608ecad682946fa" providerId="LiveId" clId="{1CFA37D5-C56B-4380-BC66-66686DB152C6}" dt="2025-04-04T14:52:35.883" v="170" actId="47"/>
        <pc:sldMkLst>
          <pc:docMk/>
          <pc:sldMk cId="862476858" sldId="270"/>
        </pc:sldMkLst>
      </pc:sldChg>
      <pc:sldChg chg="delSp modSp mod">
        <pc:chgData name="Florian Crobeddu" userId="e608ecad682946fa" providerId="LiveId" clId="{1CFA37D5-C56B-4380-BC66-66686DB152C6}" dt="2025-04-07T13:51:44.307" v="5083" actId="20577"/>
        <pc:sldMkLst>
          <pc:docMk/>
          <pc:sldMk cId="2934578001" sldId="271"/>
        </pc:sldMkLst>
        <pc:spChg chg="mod">
          <ac:chgData name="Florian Crobeddu" userId="e608ecad682946fa" providerId="LiveId" clId="{1CFA37D5-C56B-4380-BC66-66686DB152C6}" dt="2025-04-04T16:23:23.522" v="3695" actId="20577"/>
          <ac:spMkLst>
            <pc:docMk/>
            <pc:sldMk cId="2934578001" sldId="271"/>
            <ac:spMk id="4" creationId="{CD9697B8-C205-606A-001D-4810040460CA}"/>
          </ac:spMkLst>
        </pc:spChg>
        <pc:spChg chg="mod">
          <ac:chgData name="Florian Crobeddu" userId="e608ecad682946fa" providerId="LiveId" clId="{1CFA37D5-C56B-4380-BC66-66686DB152C6}" dt="2025-04-07T13:51:44.307" v="5083" actId="20577"/>
          <ac:spMkLst>
            <pc:docMk/>
            <pc:sldMk cId="2934578001" sldId="271"/>
            <ac:spMk id="5" creationId="{25A7A153-E9F4-191A-C5CC-0F14A1ABDDE1}"/>
          </ac:spMkLst>
        </pc:spChg>
      </pc:sldChg>
      <pc:sldChg chg="addSp modSp add mod modAnim">
        <pc:chgData name="Florian Crobeddu" userId="e608ecad682946fa" providerId="LiveId" clId="{1CFA37D5-C56B-4380-BC66-66686DB152C6}" dt="2025-04-04T16:38:59.534" v="3898"/>
        <pc:sldMkLst>
          <pc:docMk/>
          <pc:sldMk cId="864806376" sldId="272"/>
        </pc:sldMkLst>
        <pc:spChg chg="add mod">
          <ac:chgData name="Florian Crobeddu" userId="e608ecad682946fa" providerId="LiveId" clId="{1CFA37D5-C56B-4380-BC66-66686DB152C6}" dt="2025-04-04T15:17:32.971" v="908" actId="2710"/>
          <ac:spMkLst>
            <pc:docMk/>
            <pc:sldMk cId="864806376" sldId="272"/>
            <ac:spMk id="2" creationId="{B945D06E-68A4-E276-5FA1-49C77E101E86}"/>
          </ac:spMkLst>
        </pc:spChg>
        <pc:spChg chg="mod">
          <ac:chgData name="Florian Crobeddu" userId="e608ecad682946fa" providerId="LiveId" clId="{1CFA37D5-C56B-4380-BC66-66686DB152C6}" dt="2025-04-04T15:17:43.452" v="912" actId="2710"/>
          <ac:spMkLst>
            <pc:docMk/>
            <pc:sldMk cId="864806376" sldId="272"/>
            <ac:spMk id="3" creationId="{6D08D272-15C0-1119-EDA6-0EDBE470EAFF}"/>
          </ac:spMkLst>
        </pc:spChg>
        <pc:spChg chg="mod">
          <ac:chgData name="Florian Crobeddu" userId="e608ecad682946fa" providerId="LiveId" clId="{1CFA37D5-C56B-4380-BC66-66686DB152C6}" dt="2025-04-04T14:59:34.677" v="529" actId="1076"/>
          <ac:spMkLst>
            <pc:docMk/>
            <pc:sldMk cId="864806376" sldId="272"/>
            <ac:spMk id="4" creationId="{0D54086A-111E-9D97-3E3D-F5000D5D6992}"/>
          </ac:spMkLst>
        </pc:spChg>
        <pc:picChg chg="add mod">
          <ac:chgData name="Florian Crobeddu" userId="e608ecad682946fa" providerId="LiveId" clId="{1CFA37D5-C56B-4380-BC66-66686DB152C6}" dt="2025-04-04T15:18:16.062" v="916" actId="1076"/>
          <ac:picMkLst>
            <pc:docMk/>
            <pc:sldMk cId="864806376" sldId="272"/>
            <ac:picMk id="6" creationId="{B6ADAA27-510E-99EB-CDBD-7A0CADDD69E5}"/>
          </ac:picMkLst>
        </pc:picChg>
        <pc:picChg chg="add mod">
          <ac:chgData name="Florian Crobeddu" userId="e608ecad682946fa" providerId="LiveId" clId="{1CFA37D5-C56B-4380-BC66-66686DB152C6}" dt="2025-04-04T15:18:36.893" v="919" actId="14100"/>
          <ac:picMkLst>
            <pc:docMk/>
            <pc:sldMk cId="864806376" sldId="272"/>
            <ac:picMk id="8" creationId="{8E5D5654-2C09-686F-1AA7-2D4AE22BC999}"/>
          </ac:picMkLst>
        </pc:picChg>
      </pc:sldChg>
      <pc:sldChg chg="del">
        <pc:chgData name="Florian Crobeddu" userId="e608ecad682946fa" providerId="LiveId" clId="{1CFA37D5-C56B-4380-BC66-66686DB152C6}" dt="2025-04-04T14:52:33.545" v="163" actId="47"/>
        <pc:sldMkLst>
          <pc:docMk/>
          <pc:sldMk cId="2609925827" sldId="272"/>
        </pc:sldMkLst>
      </pc:sldChg>
      <pc:sldChg chg="modSp add mod modAnim">
        <pc:chgData name="Florian Crobeddu" userId="e608ecad682946fa" providerId="LiveId" clId="{1CFA37D5-C56B-4380-BC66-66686DB152C6}" dt="2025-04-07T13:30:35.815" v="4831" actId="20577"/>
        <pc:sldMkLst>
          <pc:docMk/>
          <pc:sldMk cId="347700747" sldId="273"/>
        </pc:sldMkLst>
        <pc:spChg chg="mod">
          <ac:chgData name="Florian Crobeddu" userId="e608ecad682946fa" providerId="LiveId" clId="{1CFA37D5-C56B-4380-BC66-66686DB152C6}" dt="2025-04-07T13:30:35.815" v="4831" actId="20577"/>
          <ac:spMkLst>
            <pc:docMk/>
            <pc:sldMk cId="347700747" sldId="273"/>
            <ac:spMk id="3" creationId="{1C3AD9C1-60A6-4409-F035-493A7BB220C8}"/>
          </ac:spMkLst>
        </pc:spChg>
        <pc:spChg chg="mod">
          <ac:chgData name="Florian Crobeddu" userId="e608ecad682946fa" providerId="LiveId" clId="{1CFA37D5-C56B-4380-BC66-66686DB152C6}" dt="2025-04-04T14:59:57.841" v="547"/>
          <ac:spMkLst>
            <pc:docMk/>
            <pc:sldMk cId="347700747" sldId="273"/>
            <ac:spMk id="4" creationId="{F8492009-75A5-49B2-6265-810EC87F0766}"/>
          </ac:spMkLst>
        </pc:spChg>
      </pc:sldChg>
      <pc:sldChg chg="del">
        <pc:chgData name="Florian Crobeddu" userId="e608ecad682946fa" providerId="LiveId" clId="{1CFA37D5-C56B-4380-BC66-66686DB152C6}" dt="2025-04-04T14:52:36.595" v="171" actId="47"/>
        <pc:sldMkLst>
          <pc:docMk/>
          <pc:sldMk cId="1308167770" sldId="273"/>
        </pc:sldMkLst>
      </pc:sldChg>
      <pc:sldChg chg="addSp modSp add mod modAnim">
        <pc:chgData name="Florian Crobeddu" userId="e608ecad682946fa" providerId="LiveId" clId="{1CFA37D5-C56B-4380-BC66-66686DB152C6}" dt="2025-04-07T13:31:06.474" v="4833" actId="20577"/>
        <pc:sldMkLst>
          <pc:docMk/>
          <pc:sldMk cId="2870105886" sldId="274"/>
        </pc:sldMkLst>
        <pc:spChg chg="mod">
          <ac:chgData name="Florian Crobeddu" userId="e608ecad682946fa" providerId="LiveId" clId="{1CFA37D5-C56B-4380-BC66-66686DB152C6}" dt="2025-04-07T13:31:06.474" v="4833" actId="20577"/>
          <ac:spMkLst>
            <pc:docMk/>
            <pc:sldMk cId="2870105886" sldId="274"/>
            <ac:spMk id="3" creationId="{03389713-1E0F-B806-C279-DF1C725BB76B}"/>
          </ac:spMkLst>
        </pc:spChg>
        <pc:spChg chg="mod">
          <ac:chgData name="Florian Crobeddu" userId="e608ecad682946fa" providerId="LiveId" clId="{1CFA37D5-C56B-4380-BC66-66686DB152C6}" dt="2025-04-04T15:00:13.829" v="570"/>
          <ac:spMkLst>
            <pc:docMk/>
            <pc:sldMk cId="2870105886" sldId="274"/>
            <ac:spMk id="4" creationId="{53B3F68A-4D65-8A43-70E9-8BC8CE4148F0}"/>
          </ac:spMkLst>
        </pc:spChg>
        <pc:picChg chg="add mod">
          <ac:chgData name="Florian Crobeddu" userId="e608ecad682946fa" providerId="LiveId" clId="{1CFA37D5-C56B-4380-BC66-66686DB152C6}" dt="2025-04-04T16:41:36.748" v="3905" actId="1076"/>
          <ac:picMkLst>
            <pc:docMk/>
            <pc:sldMk cId="2870105886" sldId="274"/>
            <ac:picMk id="1026" creationId="{95ABC10A-EE02-1CFD-9B45-6C8428BE3532}"/>
          </ac:picMkLst>
        </pc:picChg>
        <pc:picChg chg="add mod">
          <ac:chgData name="Florian Crobeddu" userId="e608ecad682946fa" providerId="LiveId" clId="{1CFA37D5-C56B-4380-BC66-66686DB152C6}" dt="2025-04-04T16:41:41.134" v="3907" actId="1076"/>
          <ac:picMkLst>
            <pc:docMk/>
            <pc:sldMk cId="2870105886" sldId="274"/>
            <ac:picMk id="1028" creationId="{0E0C7B3A-5789-1AF1-2B5A-6B348B0841A7}"/>
          </ac:picMkLst>
        </pc:picChg>
        <pc:picChg chg="add mod">
          <ac:chgData name="Florian Crobeddu" userId="e608ecad682946fa" providerId="LiveId" clId="{1CFA37D5-C56B-4380-BC66-66686DB152C6}" dt="2025-04-04T16:42:00.465" v="3910" actId="1076"/>
          <ac:picMkLst>
            <pc:docMk/>
            <pc:sldMk cId="2870105886" sldId="274"/>
            <ac:picMk id="1030" creationId="{920364B7-1B47-9F35-5218-0382EB1D4752}"/>
          </ac:picMkLst>
        </pc:picChg>
      </pc:sldChg>
      <pc:sldChg chg="del">
        <pc:chgData name="Florian Crobeddu" userId="e608ecad682946fa" providerId="LiveId" clId="{1CFA37D5-C56B-4380-BC66-66686DB152C6}" dt="2025-04-04T14:52:35.467" v="169" actId="47"/>
        <pc:sldMkLst>
          <pc:docMk/>
          <pc:sldMk cId="3876267910" sldId="274"/>
        </pc:sldMkLst>
      </pc:sldChg>
      <pc:sldChg chg="addSp modSp add mod modAnim">
        <pc:chgData name="Florian Crobeddu" userId="e608ecad682946fa" providerId="LiveId" clId="{1CFA37D5-C56B-4380-BC66-66686DB152C6}" dt="2025-04-07T13:31:12.716" v="4834" actId="20577"/>
        <pc:sldMkLst>
          <pc:docMk/>
          <pc:sldMk cId="3544533501" sldId="275"/>
        </pc:sldMkLst>
        <pc:spChg chg="mod">
          <ac:chgData name="Florian Crobeddu" userId="e608ecad682946fa" providerId="LiveId" clId="{1CFA37D5-C56B-4380-BC66-66686DB152C6}" dt="2025-04-07T13:31:12.716" v="4834" actId="20577"/>
          <ac:spMkLst>
            <pc:docMk/>
            <pc:sldMk cId="3544533501" sldId="275"/>
            <ac:spMk id="3" creationId="{17E23285-0544-587A-F413-603F869BB468}"/>
          </ac:spMkLst>
        </pc:spChg>
        <pc:spChg chg="mod">
          <ac:chgData name="Florian Crobeddu" userId="e608ecad682946fa" providerId="LiveId" clId="{1CFA37D5-C56B-4380-BC66-66686DB152C6}" dt="2025-04-04T15:00:25.622" v="591"/>
          <ac:spMkLst>
            <pc:docMk/>
            <pc:sldMk cId="3544533501" sldId="275"/>
            <ac:spMk id="4" creationId="{B6B38C97-94F7-66FC-9532-A3C067C06ED1}"/>
          </ac:spMkLst>
        </pc:spChg>
        <pc:picChg chg="add mod">
          <ac:chgData name="Florian Crobeddu" userId="e608ecad682946fa" providerId="LiveId" clId="{1CFA37D5-C56B-4380-BC66-66686DB152C6}" dt="2025-04-04T16:42:41.249" v="3913" actId="1076"/>
          <ac:picMkLst>
            <pc:docMk/>
            <pc:sldMk cId="3544533501" sldId="275"/>
            <ac:picMk id="2050" creationId="{6576246A-108D-4127-A838-E849D234761E}"/>
          </ac:picMkLst>
        </pc:picChg>
        <pc:picChg chg="add mod">
          <ac:chgData name="Florian Crobeddu" userId="e608ecad682946fa" providerId="LiveId" clId="{1CFA37D5-C56B-4380-BC66-66686DB152C6}" dt="2025-04-04T16:43:00.372" v="3916" actId="1076"/>
          <ac:picMkLst>
            <pc:docMk/>
            <pc:sldMk cId="3544533501" sldId="275"/>
            <ac:picMk id="2052" creationId="{E8546CCB-062A-BFA2-186F-EDAF24B7B70B}"/>
          </ac:picMkLst>
        </pc:picChg>
        <pc:picChg chg="add mod">
          <ac:chgData name="Florian Crobeddu" userId="e608ecad682946fa" providerId="LiveId" clId="{1CFA37D5-C56B-4380-BC66-66686DB152C6}" dt="2025-04-04T16:43:19.198" v="3921" actId="1076"/>
          <ac:picMkLst>
            <pc:docMk/>
            <pc:sldMk cId="3544533501" sldId="275"/>
            <ac:picMk id="2054" creationId="{EB970FC1-74FB-C356-A545-4A36CED2F74B}"/>
          </ac:picMkLst>
        </pc:picChg>
      </pc:sldChg>
      <pc:sldChg chg="modSp add mod modAnim">
        <pc:chgData name="Florian Crobeddu" userId="e608ecad682946fa" providerId="LiveId" clId="{1CFA37D5-C56B-4380-BC66-66686DB152C6}" dt="2025-04-07T13:52:03.902" v="5104" actId="20577"/>
        <pc:sldMkLst>
          <pc:docMk/>
          <pc:sldMk cId="2081105655" sldId="276"/>
        </pc:sldMkLst>
        <pc:spChg chg="mod">
          <ac:chgData name="Florian Crobeddu" userId="e608ecad682946fa" providerId="LiveId" clId="{1CFA37D5-C56B-4380-BC66-66686DB152C6}" dt="2025-04-07T13:52:03.902" v="5104" actId="20577"/>
          <ac:spMkLst>
            <pc:docMk/>
            <pc:sldMk cId="2081105655" sldId="276"/>
            <ac:spMk id="3" creationId="{768B0E47-E20B-AA89-8E90-C63DEAFC80B9}"/>
          </ac:spMkLst>
        </pc:spChg>
        <pc:spChg chg="mod">
          <ac:chgData name="Florian Crobeddu" userId="e608ecad682946fa" providerId="LiveId" clId="{1CFA37D5-C56B-4380-BC66-66686DB152C6}" dt="2025-04-07T13:31:19.033" v="4836" actId="20577"/>
          <ac:spMkLst>
            <pc:docMk/>
            <pc:sldMk cId="2081105655" sldId="276"/>
            <ac:spMk id="4" creationId="{2BCDE553-E0AD-B86D-CDAD-D9E26A652707}"/>
          </ac:spMkLst>
        </pc:spChg>
      </pc:sldChg>
      <pc:sldChg chg="del">
        <pc:chgData name="Florian Crobeddu" userId="e608ecad682946fa" providerId="LiveId" clId="{1CFA37D5-C56B-4380-BC66-66686DB152C6}" dt="2025-04-04T14:52:37.275" v="172" actId="47"/>
        <pc:sldMkLst>
          <pc:docMk/>
          <pc:sldMk cId="3015491067" sldId="276"/>
        </pc:sldMkLst>
      </pc:sldChg>
      <pc:sldChg chg="del">
        <pc:chgData name="Florian Crobeddu" userId="e608ecad682946fa" providerId="LiveId" clId="{1CFA37D5-C56B-4380-BC66-66686DB152C6}" dt="2025-04-04T14:52:34.081" v="165" actId="47"/>
        <pc:sldMkLst>
          <pc:docMk/>
          <pc:sldMk cId="1622713561" sldId="277"/>
        </pc:sldMkLst>
      </pc:sldChg>
      <pc:sldChg chg="addSp modSp add mod modAnim">
        <pc:chgData name="Florian Crobeddu" userId="e608ecad682946fa" providerId="LiveId" clId="{1CFA37D5-C56B-4380-BC66-66686DB152C6}" dt="2025-04-07T13:35:17.505" v="4852"/>
        <pc:sldMkLst>
          <pc:docMk/>
          <pc:sldMk cId="2083082931" sldId="277"/>
        </pc:sldMkLst>
        <pc:spChg chg="mod">
          <ac:chgData name="Florian Crobeddu" userId="e608ecad682946fa" providerId="LiveId" clId="{1CFA37D5-C56B-4380-BC66-66686DB152C6}" dt="2025-04-07T08:37:13.576" v="4723" actId="20577"/>
          <ac:spMkLst>
            <pc:docMk/>
            <pc:sldMk cId="2083082931" sldId="277"/>
            <ac:spMk id="3" creationId="{FB63F144-1EEB-B4CC-76C6-D704D9E3CA9F}"/>
          </ac:spMkLst>
        </pc:spChg>
        <pc:picChg chg="add mod">
          <ac:chgData name="Florian Crobeddu" userId="e608ecad682946fa" providerId="LiveId" clId="{1CFA37D5-C56B-4380-BC66-66686DB152C6}" dt="2025-04-07T13:35:13.526" v="4851" actId="1076"/>
          <ac:picMkLst>
            <pc:docMk/>
            <pc:sldMk cId="2083082931" sldId="277"/>
            <ac:picMk id="5" creationId="{A978C7DE-9A4C-A4C6-21E1-327578375EC0}"/>
          </ac:picMkLst>
        </pc:picChg>
      </pc:sldChg>
      <pc:sldChg chg="del">
        <pc:chgData name="Florian Crobeddu" userId="e608ecad682946fa" providerId="LiveId" clId="{1CFA37D5-C56B-4380-BC66-66686DB152C6}" dt="2025-04-04T14:52:34.614" v="167" actId="47"/>
        <pc:sldMkLst>
          <pc:docMk/>
          <pc:sldMk cId="307324561" sldId="278"/>
        </pc:sldMkLst>
      </pc:sldChg>
      <pc:sldChg chg="addSp delSp modSp add mod addAnim delAnim modAnim">
        <pc:chgData name="Florian Crobeddu" userId="e608ecad682946fa" providerId="LiveId" clId="{1CFA37D5-C56B-4380-BC66-66686DB152C6}" dt="2025-04-25T08:15:35.524" v="5215" actId="14100"/>
        <pc:sldMkLst>
          <pc:docMk/>
          <pc:sldMk cId="737965455" sldId="278"/>
        </pc:sldMkLst>
        <pc:spChg chg="add del mod">
          <ac:chgData name="Florian Crobeddu" userId="e608ecad682946fa" providerId="LiveId" clId="{1CFA37D5-C56B-4380-BC66-66686DB152C6}" dt="2025-04-04T16:32:02.630" v="3841" actId="478"/>
          <ac:spMkLst>
            <pc:docMk/>
            <pc:sldMk cId="737965455" sldId="278"/>
            <ac:spMk id="3" creationId="{E7A3C553-A040-D749-CC96-613ADA23EFE5}"/>
          </ac:spMkLst>
        </pc:spChg>
        <pc:picChg chg="add mod">
          <ac:chgData name="Florian Crobeddu" userId="e608ecad682946fa" providerId="LiveId" clId="{1CFA37D5-C56B-4380-BC66-66686DB152C6}" dt="2025-04-04T15:15:37.776" v="780"/>
          <ac:picMkLst>
            <pc:docMk/>
            <pc:sldMk cId="737965455" sldId="278"/>
            <ac:picMk id="5" creationId="{6D6AA9A8-88F1-C953-6EB8-9B259462CAF0}"/>
          </ac:picMkLst>
        </pc:picChg>
        <pc:picChg chg="add mod">
          <ac:chgData name="Florian Crobeddu" userId="e608ecad682946fa" providerId="LiveId" clId="{1CFA37D5-C56B-4380-BC66-66686DB152C6}" dt="2025-04-25T08:15:35.524" v="5215" actId="14100"/>
          <ac:picMkLst>
            <pc:docMk/>
            <pc:sldMk cId="737965455" sldId="278"/>
            <ac:picMk id="6" creationId="{0EF650A0-C34F-0E98-C9FD-B9D2B927B36A}"/>
          </ac:picMkLst>
        </pc:picChg>
      </pc:sldChg>
      <pc:sldChg chg="addSp delSp modSp add mod delAnim modAnim">
        <pc:chgData name="Florian Crobeddu" userId="e608ecad682946fa" providerId="LiveId" clId="{1CFA37D5-C56B-4380-BC66-66686DB152C6}" dt="2025-04-23T08:26:52.828" v="5214" actId="14100"/>
        <pc:sldMkLst>
          <pc:docMk/>
          <pc:sldMk cId="126063418" sldId="279"/>
        </pc:sldMkLst>
        <pc:spChg chg="mod">
          <ac:chgData name="Florian Crobeddu" userId="e608ecad682946fa" providerId="LiveId" clId="{1CFA37D5-C56B-4380-BC66-66686DB152C6}" dt="2025-04-07T13:30:25.362" v="4830" actId="20577"/>
          <ac:spMkLst>
            <pc:docMk/>
            <pc:sldMk cId="126063418" sldId="279"/>
            <ac:spMk id="3" creationId="{43457B2B-2A60-D288-CB69-846A50791980}"/>
          </ac:spMkLst>
        </pc:spChg>
        <pc:picChg chg="add mod">
          <ac:chgData name="Florian Crobeddu" userId="e608ecad682946fa" providerId="LiveId" clId="{1CFA37D5-C56B-4380-BC66-66686DB152C6}" dt="2025-04-23T08:26:52.828" v="5214" actId="14100"/>
          <ac:picMkLst>
            <pc:docMk/>
            <pc:sldMk cId="126063418" sldId="279"/>
            <ac:picMk id="5" creationId="{E7709F2C-C7C8-8959-C7AF-D875D7624025}"/>
          </ac:picMkLst>
        </pc:picChg>
        <pc:picChg chg="add mod">
          <ac:chgData name="Florian Crobeddu" userId="e608ecad682946fa" providerId="LiveId" clId="{1CFA37D5-C56B-4380-BC66-66686DB152C6}" dt="2025-04-22T08:39:36.351" v="5212" actId="1076"/>
          <ac:picMkLst>
            <pc:docMk/>
            <pc:sldMk cId="126063418" sldId="279"/>
            <ac:picMk id="7" creationId="{E87D2ADC-041E-1A36-87ED-251537A68BF3}"/>
          </ac:picMkLst>
        </pc:picChg>
      </pc:sldChg>
      <pc:sldChg chg="del">
        <pc:chgData name="Florian Crobeddu" userId="e608ecad682946fa" providerId="LiveId" clId="{1CFA37D5-C56B-4380-BC66-66686DB152C6}" dt="2025-04-04T14:52:23.876" v="159" actId="47"/>
        <pc:sldMkLst>
          <pc:docMk/>
          <pc:sldMk cId="1494718765" sldId="279"/>
        </pc:sldMkLst>
      </pc:sldChg>
      <pc:sldChg chg="addSp delSp modSp add mod delAnim">
        <pc:chgData name="Florian Crobeddu" userId="e608ecad682946fa" providerId="LiveId" clId="{1CFA37D5-C56B-4380-BC66-66686DB152C6}" dt="2025-04-04T15:31:21.744" v="1244" actId="14100"/>
        <pc:sldMkLst>
          <pc:docMk/>
          <pc:sldMk cId="3453306296" sldId="280"/>
        </pc:sldMkLst>
        <pc:picChg chg="add mod">
          <ac:chgData name="Florian Crobeddu" userId="e608ecad682946fa" providerId="LiveId" clId="{1CFA37D5-C56B-4380-BC66-66686DB152C6}" dt="2025-04-04T15:31:21.744" v="1244" actId="14100"/>
          <ac:picMkLst>
            <pc:docMk/>
            <pc:sldMk cId="3453306296" sldId="280"/>
            <ac:picMk id="5" creationId="{B2B46737-EE8F-B565-5E7E-8DFCEE33C136}"/>
          </ac:picMkLst>
        </pc:picChg>
      </pc:sldChg>
      <pc:sldChg chg="addSp delSp modSp add mod modAnim">
        <pc:chgData name="Florian Crobeddu" userId="e608ecad682946fa" providerId="LiveId" clId="{1CFA37D5-C56B-4380-BC66-66686DB152C6}" dt="2025-04-07T13:30:56.081" v="4832"/>
        <pc:sldMkLst>
          <pc:docMk/>
          <pc:sldMk cId="252656472" sldId="281"/>
        </pc:sldMkLst>
        <pc:spChg chg="add mod">
          <ac:chgData name="Florian Crobeddu" userId="e608ecad682946fa" providerId="LiveId" clId="{1CFA37D5-C56B-4380-BC66-66686DB152C6}" dt="2025-04-07T13:30:56.081" v="4832"/>
          <ac:spMkLst>
            <pc:docMk/>
            <pc:sldMk cId="252656472" sldId="281"/>
            <ac:spMk id="2" creationId="{8860D31E-17E0-1A27-4216-9D7A09EFB338}"/>
          </ac:spMkLst>
        </pc:spChg>
      </pc:sldChg>
      <pc:sldChg chg="del">
        <pc:chgData name="Florian Crobeddu" userId="e608ecad682946fa" providerId="LiveId" clId="{1CFA37D5-C56B-4380-BC66-66686DB152C6}" dt="2025-04-04T14:52:22.406" v="157" actId="47"/>
        <pc:sldMkLst>
          <pc:docMk/>
          <pc:sldMk cId="330589798" sldId="281"/>
        </pc:sldMkLst>
      </pc:sldChg>
      <pc:sldChg chg="del">
        <pc:chgData name="Florian Crobeddu" userId="e608ecad682946fa" providerId="LiveId" clId="{1CFA37D5-C56B-4380-BC66-66686DB152C6}" dt="2025-04-04T14:52:21.641" v="156" actId="47"/>
        <pc:sldMkLst>
          <pc:docMk/>
          <pc:sldMk cId="1177047104" sldId="282"/>
        </pc:sldMkLst>
      </pc:sldChg>
      <pc:sldChg chg="modSp add modAnim">
        <pc:chgData name="Florian Crobeddu" userId="e608ecad682946fa" providerId="LiveId" clId="{1CFA37D5-C56B-4380-BC66-66686DB152C6}" dt="2025-04-04T16:33:22.964" v="3858" actId="20577"/>
        <pc:sldMkLst>
          <pc:docMk/>
          <pc:sldMk cId="4241451198" sldId="282"/>
        </pc:sldMkLst>
        <pc:spChg chg="mod">
          <ac:chgData name="Florian Crobeddu" userId="e608ecad682946fa" providerId="LiveId" clId="{1CFA37D5-C56B-4380-BC66-66686DB152C6}" dt="2025-04-04T16:33:22.964" v="3858" actId="20577"/>
          <ac:spMkLst>
            <pc:docMk/>
            <pc:sldMk cId="4241451198" sldId="282"/>
            <ac:spMk id="3" creationId="{02CD77C5-F5A2-86B4-3A66-31B729D988A3}"/>
          </ac:spMkLst>
        </pc:spChg>
      </pc:sldChg>
      <pc:sldChg chg="del">
        <pc:chgData name="Florian Crobeddu" userId="e608ecad682946fa" providerId="LiveId" clId="{1CFA37D5-C56B-4380-BC66-66686DB152C6}" dt="2025-04-04T14:52:16.844" v="143" actId="47"/>
        <pc:sldMkLst>
          <pc:docMk/>
          <pc:sldMk cId="1278104054" sldId="283"/>
        </pc:sldMkLst>
      </pc:sldChg>
      <pc:sldChg chg="addSp delSp modSp add mod delAnim modAnim">
        <pc:chgData name="Florian Crobeddu" userId="e608ecad682946fa" providerId="LiveId" clId="{1CFA37D5-C56B-4380-BC66-66686DB152C6}" dt="2025-04-10T07:38:18.381" v="5204" actId="14100"/>
        <pc:sldMkLst>
          <pc:docMk/>
          <pc:sldMk cId="1836945132" sldId="283"/>
        </pc:sldMkLst>
        <pc:spChg chg="mod">
          <ac:chgData name="Florian Crobeddu" userId="e608ecad682946fa" providerId="LiveId" clId="{1CFA37D5-C56B-4380-BC66-66686DB152C6}" dt="2025-04-07T08:42:00.299" v="4749" actId="20577"/>
          <ac:spMkLst>
            <pc:docMk/>
            <pc:sldMk cId="1836945132" sldId="283"/>
            <ac:spMk id="3" creationId="{C0DC1AFD-7C64-0AA7-0DF0-A105DBCCCFA8}"/>
          </ac:spMkLst>
        </pc:spChg>
        <pc:picChg chg="add mod">
          <ac:chgData name="Florian Crobeddu" userId="e608ecad682946fa" providerId="LiveId" clId="{1CFA37D5-C56B-4380-BC66-66686DB152C6}" dt="2025-04-10T07:38:15.144" v="5203" actId="14100"/>
          <ac:picMkLst>
            <pc:docMk/>
            <pc:sldMk cId="1836945132" sldId="283"/>
            <ac:picMk id="5" creationId="{15466BF0-754E-23E4-2366-D958F2D59B0A}"/>
          </ac:picMkLst>
        </pc:picChg>
        <pc:picChg chg="add mod">
          <ac:chgData name="Florian Crobeddu" userId="e608ecad682946fa" providerId="LiveId" clId="{1CFA37D5-C56B-4380-BC66-66686DB152C6}" dt="2025-04-10T07:38:18.381" v="5204" actId="14100"/>
          <ac:picMkLst>
            <pc:docMk/>
            <pc:sldMk cId="1836945132" sldId="283"/>
            <ac:picMk id="6" creationId="{FF855FB9-E038-7D5F-75C5-66CECDC8B414}"/>
          </ac:picMkLst>
        </pc:picChg>
      </pc:sldChg>
      <pc:sldChg chg="addSp delSp modSp add mod delAnim">
        <pc:chgData name="Florian Crobeddu" userId="e608ecad682946fa" providerId="LiveId" clId="{1CFA37D5-C56B-4380-BC66-66686DB152C6}" dt="2025-04-04T15:57:51.127" v="2546" actId="1076"/>
        <pc:sldMkLst>
          <pc:docMk/>
          <pc:sldMk cId="968233299" sldId="284"/>
        </pc:sldMkLst>
        <pc:picChg chg="add mod">
          <ac:chgData name="Florian Crobeddu" userId="e608ecad682946fa" providerId="LiveId" clId="{1CFA37D5-C56B-4380-BC66-66686DB152C6}" dt="2025-04-04T15:57:51.127" v="2546" actId="1076"/>
          <ac:picMkLst>
            <pc:docMk/>
            <pc:sldMk cId="968233299" sldId="284"/>
            <ac:picMk id="6" creationId="{98661A49-4952-3CA8-A046-3001DDC6CB06}"/>
          </ac:picMkLst>
        </pc:picChg>
      </pc:sldChg>
      <pc:sldChg chg="del">
        <pc:chgData name="Florian Crobeddu" userId="e608ecad682946fa" providerId="LiveId" clId="{1CFA37D5-C56B-4380-BC66-66686DB152C6}" dt="2025-04-04T14:52:17.403" v="144" actId="47"/>
        <pc:sldMkLst>
          <pc:docMk/>
          <pc:sldMk cId="3036975940" sldId="284"/>
        </pc:sldMkLst>
      </pc:sldChg>
      <pc:sldChg chg="modSp add mod modAnim">
        <pc:chgData name="Florian Crobeddu" userId="e608ecad682946fa" providerId="LiveId" clId="{1CFA37D5-C56B-4380-BC66-66686DB152C6}" dt="2025-04-07T13:31:16.036" v="4835" actId="20577"/>
        <pc:sldMkLst>
          <pc:docMk/>
          <pc:sldMk cId="1780653589" sldId="285"/>
        </pc:sldMkLst>
        <pc:spChg chg="mod">
          <ac:chgData name="Florian Crobeddu" userId="e608ecad682946fa" providerId="LiveId" clId="{1CFA37D5-C56B-4380-BC66-66686DB152C6}" dt="2025-04-07T13:31:16.036" v="4835" actId="20577"/>
          <ac:spMkLst>
            <pc:docMk/>
            <pc:sldMk cId="1780653589" sldId="285"/>
            <ac:spMk id="3" creationId="{A760B34C-AD37-0F0B-98E7-D48DBC2A3EA1}"/>
          </ac:spMkLst>
        </pc:spChg>
      </pc:sldChg>
      <pc:sldChg chg="del">
        <pc:chgData name="Florian Crobeddu" userId="e608ecad682946fa" providerId="LiveId" clId="{1CFA37D5-C56B-4380-BC66-66686DB152C6}" dt="2025-04-04T14:52:17.991" v="145" actId="47"/>
        <pc:sldMkLst>
          <pc:docMk/>
          <pc:sldMk cId="4178207136" sldId="285"/>
        </pc:sldMkLst>
      </pc:sldChg>
      <pc:sldChg chg="del">
        <pc:chgData name="Florian Crobeddu" userId="e608ecad682946fa" providerId="LiveId" clId="{1CFA37D5-C56B-4380-BC66-66686DB152C6}" dt="2025-04-04T14:52:18.198" v="146" actId="47"/>
        <pc:sldMkLst>
          <pc:docMk/>
          <pc:sldMk cId="2823215373" sldId="286"/>
        </pc:sldMkLst>
      </pc:sldChg>
      <pc:sldChg chg="addSp modSp add mod modAnim">
        <pc:chgData name="Florian Crobeddu" userId="e608ecad682946fa" providerId="LiveId" clId="{1CFA37D5-C56B-4380-BC66-66686DB152C6}" dt="2025-04-07T13:33:49.647" v="4848" actId="1076"/>
        <pc:sldMkLst>
          <pc:docMk/>
          <pc:sldMk cId="4122187827" sldId="286"/>
        </pc:sldMkLst>
        <pc:spChg chg="mod">
          <ac:chgData name="Florian Crobeddu" userId="e608ecad682946fa" providerId="LiveId" clId="{1CFA37D5-C56B-4380-BC66-66686DB152C6}" dt="2025-04-07T13:31:32.212" v="4839" actId="20577"/>
          <ac:spMkLst>
            <pc:docMk/>
            <pc:sldMk cId="4122187827" sldId="286"/>
            <ac:spMk id="3" creationId="{9A9CA5CB-09DE-C8C6-C8F2-0D51AF70AEBF}"/>
          </ac:spMkLst>
        </pc:spChg>
        <pc:spChg chg="mod">
          <ac:chgData name="Florian Crobeddu" userId="e608ecad682946fa" providerId="LiveId" clId="{1CFA37D5-C56B-4380-BC66-66686DB152C6}" dt="2025-04-04T16:23:36.470" v="3732" actId="20577"/>
          <ac:spMkLst>
            <pc:docMk/>
            <pc:sldMk cId="4122187827" sldId="286"/>
            <ac:spMk id="4" creationId="{7C9ED340-1C87-66C1-398D-E1654CCCE7A2}"/>
          </ac:spMkLst>
        </pc:spChg>
        <pc:picChg chg="add mod">
          <ac:chgData name="Florian Crobeddu" userId="e608ecad682946fa" providerId="LiveId" clId="{1CFA37D5-C56B-4380-BC66-66686DB152C6}" dt="2025-04-07T13:33:49.647" v="4848" actId="1076"/>
          <ac:picMkLst>
            <pc:docMk/>
            <pc:sldMk cId="4122187827" sldId="286"/>
            <ac:picMk id="5" creationId="{EFF9D5BE-1510-0B04-08E5-2B7FF16E7530}"/>
          </ac:picMkLst>
        </pc:picChg>
      </pc:sldChg>
      <pc:sldChg chg="delSp modSp add mod delAnim modAnim">
        <pc:chgData name="Florian Crobeddu" userId="e608ecad682946fa" providerId="LiveId" clId="{1CFA37D5-C56B-4380-BC66-66686DB152C6}" dt="2025-04-10T05:47:26.153" v="5200" actId="20577"/>
        <pc:sldMkLst>
          <pc:docMk/>
          <pc:sldMk cId="195987541" sldId="287"/>
        </pc:sldMkLst>
        <pc:spChg chg="mod">
          <ac:chgData name="Florian Crobeddu" userId="e608ecad682946fa" providerId="LiveId" clId="{1CFA37D5-C56B-4380-BC66-66686DB152C6}" dt="2025-04-10T05:47:26.153" v="5200" actId="20577"/>
          <ac:spMkLst>
            <pc:docMk/>
            <pc:sldMk cId="195987541" sldId="287"/>
            <ac:spMk id="3" creationId="{EE1C0853-1AEF-72EB-000C-3E4BD40DF89A}"/>
          </ac:spMkLst>
        </pc:spChg>
      </pc:sldChg>
      <pc:sldChg chg="del">
        <pc:chgData name="Florian Crobeddu" userId="e608ecad682946fa" providerId="LiveId" clId="{1CFA37D5-C56B-4380-BC66-66686DB152C6}" dt="2025-04-04T14:52:18.541" v="148" actId="47"/>
        <pc:sldMkLst>
          <pc:docMk/>
          <pc:sldMk cId="3817727259" sldId="287"/>
        </pc:sldMkLst>
      </pc:sldChg>
      <pc:sldChg chg="addSp delSp modSp add mod">
        <pc:chgData name="Florian Crobeddu" userId="e608ecad682946fa" providerId="LiveId" clId="{1CFA37D5-C56B-4380-BC66-66686DB152C6}" dt="2025-04-09T19:56:11.090" v="5160" actId="1076"/>
        <pc:sldMkLst>
          <pc:docMk/>
          <pc:sldMk cId="1038528316" sldId="288"/>
        </pc:sldMkLst>
        <pc:spChg chg="mod">
          <ac:chgData name="Florian Crobeddu" userId="e608ecad682946fa" providerId="LiveId" clId="{1CFA37D5-C56B-4380-BC66-66686DB152C6}" dt="2025-04-08T17:53:31.035" v="5136" actId="20577"/>
          <ac:spMkLst>
            <pc:docMk/>
            <pc:sldMk cId="1038528316" sldId="288"/>
            <ac:spMk id="4" creationId="{BA2ECC05-D4A3-9E14-00B8-8B548D92D951}"/>
          </ac:spMkLst>
        </pc:spChg>
        <pc:spChg chg="mod">
          <ac:chgData name="Florian Crobeddu" userId="e608ecad682946fa" providerId="LiveId" clId="{1CFA37D5-C56B-4380-BC66-66686DB152C6}" dt="2025-04-09T19:56:00.994" v="5157" actId="14100"/>
          <ac:spMkLst>
            <pc:docMk/>
            <pc:sldMk cId="1038528316" sldId="288"/>
            <ac:spMk id="5" creationId="{5BA46A9F-F308-3334-400D-37CD27ACCD50}"/>
          </ac:spMkLst>
        </pc:spChg>
        <pc:picChg chg="add mod modCrop">
          <ac:chgData name="Florian Crobeddu" userId="e608ecad682946fa" providerId="LiveId" clId="{1CFA37D5-C56B-4380-BC66-66686DB152C6}" dt="2025-04-09T19:56:11.090" v="5160" actId="1076"/>
          <ac:picMkLst>
            <pc:docMk/>
            <pc:sldMk cId="1038528316" sldId="288"/>
            <ac:picMk id="3" creationId="{21692150-49A9-A753-D525-0EC762157219}"/>
          </ac:picMkLst>
        </pc:picChg>
        <pc:cxnChg chg="mod">
          <ac:chgData name="Florian Crobeddu" userId="e608ecad682946fa" providerId="LiveId" clId="{1CFA37D5-C56B-4380-BC66-66686DB152C6}" dt="2025-04-08T17:52:34.442" v="5133" actId="1076"/>
          <ac:cxnSpMkLst>
            <pc:docMk/>
            <pc:sldMk cId="1038528316" sldId="288"/>
            <ac:cxnSpMk id="9" creationId="{DC671248-B1A1-0816-D29D-B2A7694E2535}"/>
          </ac:cxnSpMkLst>
        </pc:cxnChg>
      </pc:sldChg>
      <pc:sldChg chg="del">
        <pc:chgData name="Florian Crobeddu" userId="e608ecad682946fa" providerId="LiveId" clId="{1CFA37D5-C56B-4380-BC66-66686DB152C6}" dt="2025-04-04T14:52:19.030" v="150" actId="47"/>
        <pc:sldMkLst>
          <pc:docMk/>
          <pc:sldMk cId="1680156301" sldId="288"/>
        </pc:sldMkLst>
      </pc:sldChg>
      <pc:sldChg chg="del">
        <pc:chgData name="Florian Crobeddu" userId="e608ecad682946fa" providerId="LiveId" clId="{1CFA37D5-C56B-4380-BC66-66686DB152C6}" dt="2025-04-04T14:52:20.236" v="154" actId="47"/>
        <pc:sldMkLst>
          <pc:docMk/>
          <pc:sldMk cId="3783549730" sldId="289"/>
        </pc:sldMkLst>
      </pc:sldChg>
      <pc:sldChg chg="del">
        <pc:chgData name="Florian Crobeddu" userId="e608ecad682946fa" providerId="LiveId" clId="{1CFA37D5-C56B-4380-BC66-66686DB152C6}" dt="2025-04-04T14:52:35.037" v="168" actId="47"/>
        <pc:sldMkLst>
          <pc:docMk/>
          <pc:sldMk cId="2185601882" sldId="290"/>
        </pc:sldMkLst>
      </pc:sldChg>
      <pc:sldChg chg="del">
        <pc:chgData name="Florian Crobeddu" userId="e608ecad682946fa" providerId="LiveId" clId="{1CFA37D5-C56B-4380-BC66-66686DB152C6}" dt="2025-04-04T14:52:20.808" v="155" actId="47"/>
        <pc:sldMkLst>
          <pc:docMk/>
          <pc:sldMk cId="2897991162" sldId="291"/>
        </pc:sldMkLst>
      </pc:sldChg>
      <pc:sldChg chg="del">
        <pc:chgData name="Florian Crobeddu" userId="e608ecad682946fa" providerId="LiveId" clId="{1CFA37D5-C56B-4380-BC66-66686DB152C6}" dt="2025-04-04T14:52:19.457" v="152" actId="47"/>
        <pc:sldMkLst>
          <pc:docMk/>
          <pc:sldMk cId="3267348683" sldId="292"/>
        </pc:sldMkLst>
      </pc:sldChg>
      <pc:sldChg chg="del">
        <pc:chgData name="Florian Crobeddu" userId="e608ecad682946fa" providerId="LiveId" clId="{1CFA37D5-C56B-4380-BC66-66686DB152C6}" dt="2025-04-04T14:52:19.984" v="153" actId="47"/>
        <pc:sldMkLst>
          <pc:docMk/>
          <pc:sldMk cId="2315700943" sldId="293"/>
        </pc:sldMkLst>
      </pc:sldChg>
      <pc:sldChg chg="del">
        <pc:chgData name="Florian Crobeddu" userId="e608ecad682946fa" providerId="LiveId" clId="{1CFA37D5-C56B-4380-BC66-66686DB152C6}" dt="2025-04-04T14:52:18.415" v="147" actId="47"/>
        <pc:sldMkLst>
          <pc:docMk/>
          <pc:sldMk cId="601109098" sldId="294"/>
        </pc:sldMkLst>
      </pc:sldChg>
      <pc:sldMasterChg chg="del delSldLayout">
        <pc:chgData name="Florian Crobeddu" userId="e608ecad682946fa" providerId="LiveId" clId="{1CFA37D5-C56B-4380-BC66-66686DB152C6}" dt="2025-04-04T14:52:24.355" v="160" actId="47"/>
        <pc:sldMasterMkLst>
          <pc:docMk/>
          <pc:sldMasterMk cId="3883491004" sldId="2147483660"/>
        </pc:sldMasterMkLst>
        <pc:sldLayoutChg chg="del">
          <pc:chgData name="Florian Crobeddu" userId="e608ecad682946fa" providerId="LiveId" clId="{1CFA37D5-C56B-4380-BC66-66686DB152C6}" dt="2025-04-04T14:52:24.355" v="160" actId="47"/>
          <pc:sldLayoutMkLst>
            <pc:docMk/>
            <pc:sldMasterMk cId="3883491004" sldId="2147483660"/>
            <pc:sldLayoutMk cId="4256210915" sldId="2147483661"/>
          </pc:sldLayoutMkLst>
        </pc:sldLayoutChg>
        <pc:sldLayoutChg chg="del">
          <pc:chgData name="Florian Crobeddu" userId="e608ecad682946fa" providerId="LiveId" clId="{1CFA37D5-C56B-4380-BC66-66686DB152C6}" dt="2025-04-04T14:52:24.355" v="160" actId="47"/>
          <pc:sldLayoutMkLst>
            <pc:docMk/>
            <pc:sldMasterMk cId="3883491004" sldId="2147483660"/>
            <pc:sldLayoutMk cId="1810586221" sldId="2147483662"/>
          </pc:sldLayoutMkLst>
        </pc:sldLayoutChg>
        <pc:sldLayoutChg chg="del">
          <pc:chgData name="Florian Crobeddu" userId="e608ecad682946fa" providerId="LiveId" clId="{1CFA37D5-C56B-4380-BC66-66686DB152C6}" dt="2025-04-04T14:52:24.355" v="160" actId="47"/>
          <pc:sldLayoutMkLst>
            <pc:docMk/>
            <pc:sldMasterMk cId="3883491004" sldId="2147483660"/>
            <pc:sldLayoutMk cId="941872658" sldId="2147483663"/>
          </pc:sldLayoutMkLst>
        </pc:sldLayoutChg>
        <pc:sldLayoutChg chg="del">
          <pc:chgData name="Florian Crobeddu" userId="e608ecad682946fa" providerId="LiveId" clId="{1CFA37D5-C56B-4380-BC66-66686DB152C6}" dt="2025-04-04T14:52:24.355" v="160" actId="47"/>
          <pc:sldLayoutMkLst>
            <pc:docMk/>
            <pc:sldMasterMk cId="3883491004" sldId="2147483660"/>
            <pc:sldLayoutMk cId="3664221416" sldId="2147483664"/>
          </pc:sldLayoutMkLst>
        </pc:sldLayoutChg>
        <pc:sldLayoutChg chg="del">
          <pc:chgData name="Florian Crobeddu" userId="e608ecad682946fa" providerId="LiveId" clId="{1CFA37D5-C56B-4380-BC66-66686DB152C6}" dt="2025-04-04T14:52:24.355" v="160" actId="47"/>
          <pc:sldLayoutMkLst>
            <pc:docMk/>
            <pc:sldMasterMk cId="3883491004" sldId="2147483660"/>
            <pc:sldLayoutMk cId="381772373" sldId="2147483665"/>
          </pc:sldLayoutMkLst>
        </pc:sldLayoutChg>
        <pc:sldLayoutChg chg="del">
          <pc:chgData name="Florian Crobeddu" userId="e608ecad682946fa" providerId="LiveId" clId="{1CFA37D5-C56B-4380-BC66-66686DB152C6}" dt="2025-04-04T14:52:24.355" v="160" actId="47"/>
          <pc:sldLayoutMkLst>
            <pc:docMk/>
            <pc:sldMasterMk cId="3883491004" sldId="2147483660"/>
            <pc:sldLayoutMk cId="2845922696" sldId="2147483666"/>
          </pc:sldLayoutMkLst>
        </pc:sldLayoutChg>
        <pc:sldLayoutChg chg="del">
          <pc:chgData name="Florian Crobeddu" userId="e608ecad682946fa" providerId="LiveId" clId="{1CFA37D5-C56B-4380-BC66-66686DB152C6}" dt="2025-04-04T14:52:24.355" v="160" actId="47"/>
          <pc:sldLayoutMkLst>
            <pc:docMk/>
            <pc:sldMasterMk cId="3883491004" sldId="2147483660"/>
            <pc:sldLayoutMk cId="1597394938" sldId="2147483667"/>
          </pc:sldLayoutMkLst>
        </pc:sldLayoutChg>
        <pc:sldLayoutChg chg="del">
          <pc:chgData name="Florian Crobeddu" userId="e608ecad682946fa" providerId="LiveId" clId="{1CFA37D5-C56B-4380-BC66-66686DB152C6}" dt="2025-04-04T14:52:24.355" v="160" actId="47"/>
          <pc:sldLayoutMkLst>
            <pc:docMk/>
            <pc:sldMasterMk cId="3883491004" sldId="2147483660"/>
            <pc:sldLayoutMk cId="3500553968" sldId="2147483668"/>
          </pc:sldLayoutMkLst>
        </pc:sldLayoutChg>
        <pc:sldLayoutChg chg="del">
          <pc:chgData name="Florian Crobeddu" userId="e608ecad682946fa" providerId="LiveId" clId="{1CFA37D5-C56B-4380-BC66-66686DB152C6}" dt="2025-04-04T14:52:24.355" v="160" actId="47"/>
          <pc:sldLayoutMkLst>
            <pc:docMk/>
            <pc:sldMasterMk cId="3883491004" sldId="2147483660"/>
            <pc:sldLayoutMk cId="1339856209" sldId="2147483669"/>
          </pc:sldLayoutMkLst>
        </pc:sldLayoutChg>
        <pc:sldLayoutChg chg="del">
          <pc:chgData name="Florian Crobeddu" userId="e608ecad682946fa" providerId="LiveId" clId="{1CFA37D5-C56B-4380-BC66-66686DB152C6}" dt="2025-04-04T14:52:24.355" v="160" actId="47"/>
          <pc:sldLayoutMkLst>
            <pc:docMk/>
            <pc:sldMasterMk cId="3883491004" sldId="2147483660"/>
            <pc:sldLayoutMk cId="795332856" sldId="2147483670"/>
          </pc:sldLayoutMkLst>
        </pc:sldLayoutChg>
        <pc:sldLayoutChg chg="del">
          <pc:chgData name="Florian Crobeddu" userId="e608ecad682946fa" providerId="LiveId" clId="{1CFA37D5-C56B-4380-BC66-66686DB152C6}" dt="2025-04-04T14:52:24.355" v="160" actId="47"/>
          <pc:sldLayoutMkLst>
            <pc:docMk/>
            <pc:sldMasterMk cId="3883491004" sldId="2147483660"/>
            <pc:sldLayoutMk cId="2795217472" sldId="2147483671"/>
          </pc:sldLayoutMkLst>
        </pc:sldLayoutChg>
      </pc:sldMasterChg>
    </pc:docChg>
  </pc:docChgLst>
  <pc:docChgLst>
    <pc:chgData name="Florian Crobeddu" userId="e608ecad682946fa" providerId="LiveId" clId="{C8FDA2FA-BF7D-43C5-9266-CD14CB23308F}"/>
    <pc:docChg chg="custSel modSld">
      <pc:chgData name="Florian Crobeddu" userId="e608ecad682946fa" providerId="LiveId" clId="{C8FDA2FA-BF7D-43C5-9266-CD14CB23308F}" dt="2023-12-26T14:42:55.880" v="63" actId="14100"/>
      <pc:docMkLst>
        <pc:docMk/>
      </pc:docMkLst>
      <pc:sldChg chg="modSp mod">
        <pc:chgData name="Florian Crobeddu" userId="e608ecad682946fa" providerId="LiveId" clId="{C8FDA2FA-BF7D-43C5-9266-CD14CB23308F}" dt="2023-10-16T08:05:13.923" v="57" actId="20577"/>
        <pc:sldMkLst>
          <pc:docMk/>
          <pc:sldMk cId="1918459647" sldId="258"/>
        </pc:sldMkLst>
      </pc:sldChg>
      <pc:sldChg chg="modSp mod">
        <pc:chgData name="Florian Crobeddu" userId="e608ecad682946fa" providerId="LiveId" clId="{C8FDA2FA-BF7D-43C5-9266-CD14CB23308F}" dt="2023-10-11T14:14:44.792" v="20" actId="1076"/>
        <pc:sldMkLst>
          <pc:docMk/>
          <pc:sldMk cId="47187897" sldId="341"/>
        </pc:sldMkLst>
      </pc:sldChg>
      <pc:sldChg chg="modSp mod">
        <pc:chgData name="Florian Crobeddu" userId="e608ecad682946fa" providerId="LiveId" clId="{C8FDA2FA-BF7D-43C5-9266-CD14CB23308F}" dt="2023-12-26T14:22:45.286" v="60" actId="14100"/>
        <pc:sldMkLst>
          <pc:docMk/>
          <pc:sldMk cId="3572161438" sldId="363"/>
        </pc:sldMkLst>
      </pc:sldChg>
      <pc:sldChg chg="modSp mod">
        <pc:chgData name="Florian Crobeddu" userId="e608ecad682946fa" providerId="LiveId" clId="{C8FDA2FA-BF7D-43C5-9266-CD14CB23308F}" dt="2023-10-15T17:48:53.133" v="31" actId="20577"/>
        <pc:sldMkLst>
          <pc:docMk/>
          <pc:sldMk cId="4223119360" sldId="366"/>
        </pc:sldMkLst>
      </pc:sldChg>
      <pc:sldChg chg="modSp mod">
        <pc:chgData name="Florian Crobeddu" userId="e608ecad682946fa" providerId="LiveId" clId="{C8FDA2FA-BF7D-43C5-9266-CD14CB23308F}" dt="2023-10-15T17:49:00.977" v="45" actId="313"/>
        <pc:sldMkLst>
          <pc:docMk/>
          <pc:sldMk cId="2542422690" sldId="367"/>
        </pc:sldMkLst>
      </pc:sldChg>
      <pc:sldChg chg="modSp mod">
        <pc:chgData name="Florian Crobeddu" userId="e608ecad682946fa" providerId="LiveId" clId="{C8FDA2FA-BF7D-43C5-9266-CD14CB23308F}" dt="2023-10-15T17:49:34.809" v="50" actId="20577"/>
        <pc:sldMkLst>
          <pc:docMk/>
          <pc:sldMk cId="1749870090" sldId="378"/>
        </pc:sldMkLst>
      </pc:sldChg>
      <pc:sldChg chg="modSp mod">
        <pc:chgData name="Florian Crobeddu" userId="e608ecad682946fa" providerId="LiveId" clId="{C8FDA2FA-BF7D-43C5-9266-CD14CB23308F}" dt="2023-10-15T17:49:38.632" v="55" actId="20577"/>
        <pc:sldMkLst>
          <pc:docMk/>
          <pc:sldMk cId="2657855377" sldId="379"/>
        </pc:sldMkLst>
      </pc:sldChg>
      <pc:sldChg chg="modSp mod">
        <pc:chgData name="Florian Crobeddu" userId="e608ecad682946fa" providerId="LiveId" clId="{C8FDA2FA-BF7D-43C5-9266-CD14CB23308F}" dt="2023-12-26T14:42:55.880" v="63" actId="14100"/>
        <pc:sldMkLst>
          <pc:docMk/>
          <pc:sldMk cId="759536554" sldId="404"/>
        </pc:sldMkLst>
      </pc:sldChg>
    </pc:docChg>
  </pc:docChgLst>
  <pc:docChgLst>
    <pc:chgData name="Florian Crobeddu" userId="e608ecad682946fa" providerId="LiveId" clId="{6F35D429-878F-45C2-8D42-A41D3D514E6D}"/>
    <pc:docChg chg="custSel addSld delSld modSld">
      <pc:chgData name="Florian Crobeddu" userId="e608ecad682946fa" providerId="LiveId" clId="{6F35D429-878F-45C2-8D42-A41D3D514E6D}" dt="2022-12-21T15:24:17.026" v="839" actId="1036"/>
      <pc:docMkLst>
        <pc:docMk/>
      </pc:docMkLst>
      <pc:sldChg chg="modSp mod">
        <pc:chgData name="Florian Crobeddu" userId="e608ecad682946fa" providerId="LiveId" clId="{6F35D429-878F-45C2-8D42-A41D3D514E6D}" dt="2022-12-21T15:24:17.026" v="839" actId="1036"/>
        <pc:sldMkLst>
          <pc:docMk/>
          <pc:sldMk cId="352708232" sldId="256"/>
        </pc:sldMkLst>
      </pc:sldChg>
      <pc:sldChg chg="modSp mod">
        <pc:chgData name="Florian Crobeddu" userId="e608ecad682946fa" providerId="LiveId" clId="{6F35D429-878F-45C2-8D42-A41D3D514E6D}" dt="2022-11-05T09:28:23.203" v="823" actId="20577"/>
        <pc:sldMkLst>
          <pc:docMk/>
          <pc:sldMk cId="642903839" sldId="257"/>
        </pc:sldMkLst>
      </pc:sldChg>
      <pc:sldChg chg="addSp delSp modSp mod delAnim">
        <pc:chgData name="Florian Crobeddu" userId="e608ecad682946fa" providerId="LiveId" clId="{6F35D429-878F-45C2-8D42-A41D3D514E6D}" dt="2022-12-05T07:18:53.978" v="837" actId="20577"/>
        <pc:sldMkLst>
          <pc:docMk/>
          <pc:sldMk cId="1918459647" sldId="258"/>
        </pc:sldMkLst>
      </pc:sldChg>
      <pc:sldChg chg="modSp mod">
        <pc:chgData name="Florian Crobeddu" userId="e608ecad682946fa" providerId="LiveId" clId="{6F35D429-878F-45C2-8D42-A41D3D514E6D}" dt="2022-10-14T12:20:55.630" v="340" actId="113"/>
        <pc:sldMkLst>
          <pc:docMk/>
          <pc:sldMk cId="3098754631" sldId="267"/>
        </pc:sldMkLst>
      </pc:sldChg>
      <pc:sldChg chg="modSp mod">
        <pc:chgData name="Florian Crobeddu" userId="e608ecad682946fa" providerId="LiveId" clId="{6F35D429-878F-45C2-8D42-A41D3D514E6D}" dt="2022-11-07T10:47:36.219" v="824" actId="20577"/>
        <pc:sldMkLst>
          <pc:docMk/>
          <pc:sldMk cId="4003498606" sldId="326"/>
        </pc:sldMkLst>
      </pc:sldChg>
      <pc:sldChg chg="modSp">
        <pc:chgData name="Florian Crobeddu" userId="e608ecad682946fa" providerId="LiveId" clId="{6F35D429-878F-45C2-8D42-A41D3D514E6D}" dt="2022-10-21T14:15:17.929" v="797" actId="20577"/>
        <pc:sldMkLst>
          <pc:docMk/>
          <pc:sldMk cId="2613267740" sldId="344"/>
        </pc:sldMkLst>
      </pc:sldChg>
      <pc:sldChg chg="modSp mod">
        <pc:chgData name="Florian Crobeddu" userId="e608ecad682946fa" providerId="LiveId" clId="{6F35D429-878F-45C2-8D42-A41D3D514E6D}" dt="2022-10-08T08:45:58.679" v="2" actId="20577"/>
        <pc:sldMkLst>
          <pc:docMk/>
          <pc:sldMk cId="4246622683" sldId="360"/>
        </pc:sldMkLst>
      </pc:sldChg>
      <pc:sldChg chg="modSp mod">
        <pc:chgData name="Florian Crobeddu" userId="e608ecad682946fa" providerId="LiveId" clId="{6F35D429-878F-45C2-8D42-A41D3D514E6D}" dt="2022-10-08T08:46:28.509" v="11" actId="20577"/>
        <pc:sldMkLst>
          <pc:docMk/>
          <pc:sldMk cId="2733831790" sldId="361"/>
        </pc:sldMkLst>
      </pc:sldChg>
      <pc:sldChg chg="modSp mod">
        <pc:chgData name="Florian Crobeddu" userId="e608ecad682946fa" providerId="LiveId" clId="{6F35D429-878F-45C2-8D42-A41D3D514E6D}" dt="2022-10-08T08:46:06.838" v="5" actId="20577"/>
        <pc:sldMkLst>
          <pc:docMk/>
          <pc:sldMk cId="139289235" sldId="362"/>
        </pc:sldMkLst>
      </pc:sldChg>
      <pc:sldChg chg="modSp mod">
        <pc:chgData name="Florian Crobeddu" userId="e608ecad682946fa" providerId="LiveId" clId="{6F35D429-878F-45C2-8D42-A41D3D514E6D}" dt="2022-10-08T08:46:36.855" v="16" actId="20577"/>
        <pc:sldMkLst>
          <pc:docMk/>
          <pc:sldMk cId="3572161438" sldId="363"/>
        </pc:sldMkLst>
      </pc:sldChg>
      <pc:sldChg chg="modSp mod">
        <pc:chgData name="Florian Crobeddu" userId="e608ecad682946fa" providerId="LiveId" clId="{6F35D429-878F-45C2-8D42-A41D3D514E6D}" dt="2022-10-08T08:46:18.103" v="8" actId="20577"/>
        <pc:sldMkLst>
          <pc:docMk/>
          <pc:sldMk cId="4103182918" sldId="364"/>
        </pc:sldMkLst>
      </pc:sldChg>
      <pc:sldChg chg="modSp mod">
        <pc:chgData name="Florian Crobeddu" userId="e608ecad682946fa" providerId="LiveId" clId="{6F35D429-878F-45C2-8D42-A41D3D514E6D}" dt="2022-10-08T08:46:45.257" v="19" actId="20577"/>
        <pc:sldMkLst>
          <pc:docMk/>
          <pc:sldMk cId="162707072" sldId="365"/>
        </pc:sldMkLst>
      </pc:sldChg>
      <pc:sldChg chg="modSp mod">
        <pc:chgData name="Florian Crobeddu" userId="e608ecad682946fa" providerId="LiveId" clId="{6F35D429-878F-45C2-8D42-A41D3D514E6D}" dt="2022-10-08T08:46:51.084" v="22" actId="20577"/>
        <pc:sldMkLst>
          <pc:docMk/>
          <pc:sldMk cId="4223119360" sldId="366"/>
        </pc:sldMkLst>
      </pc:sldChg>
      <pc:sldChg chg="modSp mod">
        <pc:chgData name="Florian Crobeddu" userId="e608ecad682946fa" providerId="LiveId" clId="{6F35D429-878F-45C2-8D42-A41D3D514E6D}" dt="2022-10-08T08:46:59.009" v="25" actId="20577"/>
        <pc:sldMkLst>
          <pc:docMk/>
          <pc:sldMk cId="2542422690" sldId="367"/>
        </pc:sldMkLst>
      </pc:sldChg>
      <pc:sldChg chg="modSp mod">
        <pc:chgData name="Florian Crobeddu" userId="e608ecad682946fa" providerId="LiveId" clId="{6F35D429-878F-45C2-8D42-A41D3D514E6D}" dt="2022-10-08T08:47:04.069" v="28" actId="20577"/>
        <pc:sldMkLst>
          <pc:docMk/>
          <pc:sldMk cId="145413166" sldId="368"/>
        </pc:sldMkLst>
      </pc:sldChg>
      <pc:sldChg chg="modSp mod">
        <pc:chgData name="Florian Crobeddu" userId="e608ecad682946fa" providerId="LiveId" clId="{6F35D429-878F-45C2-8D42-A41D3D514E6D}" dt="2022-10-08T08:47:10.486" v="31" actId="20577"/>
        <pc:sldMkLst>
          <pc:docMk/>
          <pc:sldMk cId="4283723887" sldId="369"/>
        </pc:sldMkLst>
      </pc:sldChg>
      <pc:sldChg chg="modSp mod">
        <pc:chgData name="Florian Crobeddu" userId="e608ecad682946fa" providerId="LiveId" clId="{6F35D429-878F-45C2-8D42-A41D3D514E6D}" dt="2022-10-08T08:47:22.303" v="34" actId="20577"/>
        <pc:sldMkLst>
          <pc:docMk/>
          <pc:sldMk cId="3419878081" sldId="370"/>
        </pc:sldMkLst>
      </pc:sldChg>
      <pc:sldChg chg="modSp mod">
        <pc:chgData name="Florian Crobeddu" userId="e608ecad682946fa" providerId="LiveId" clId="{6F35D429-878F-45C2-8D42-A41D3D514E6D}" dt="2022-10-08T08:47:26.804" v="37" actId="20577"/>
        <pc:sldMkLst>
          <pc:docMk/>
          <pc:sldMk cId="2866090351" sldId="371"/>
        </pc:sldMkLst>
      </pc:sldChg>
      <pc:sldChg chg="modSp mod">
        <pc:chgData name="Florian Crobeddu" userId="e608ecad682946fa" providerId="LiveId" clId="{6F35D429-878F-45C2-8D42-A41D3D514E6D}" dt="2022-10-08T08:48:35.169" v="40" actId="20577"/>
        <pc:sldMkLst>
          <pc:docMk/>
          <pc:sldMk cId="60912036" sldId="372"/>
        </pc:sldMkLst>
      </pc:sldChg>
      <pc:sldChg chg="modSp mod">
        <pc:chgData name="Florian Crobeddu" userId="e608ecad682946fa" providerId="LiveId" clId="{6F35D429-878F-45C2-8D42-A41D3D514E6D}" dt="2022-10-08T08:48:55.458" v="43" actId="20577"/>
        <pc:sldMkLst>
          <pc:docMk/>
          <pc:sldMk cId="1768726978" sldId="373"/>
        </pc:sldMkLst>
      </pc:sldChg>
      <pc:sldChg chg="modSp mod">
        <pc:chgData name="Florian Crobeddu" userId="e608ecad682946fa" providerId="LiveId" clId="{6F35D429-878F-45C2-8D42-A41D3D514E6D}" dt="2022-10-08T08:49:02.147" v="46" actId="20577"/>
        <pc:sldMkLst>
          <pc:docMk/>
          <pc:sldMk cId="393383229" sldId="374"/>
        </pc:sldMkLst>
      </pc:sldChg>
      <pc:sldChg chg="modSp mod">
        <pc:chgData name="Florian Crobeddu" userId="e608ecad682946fa" providerId="LiveId" clId="{6F35D429-878F-45C2-8D42-A41D3D514E6D}" dt="2022-10-08T08:49:16.860" v="49" actId="20577"/>
        <pc:sldMkLst>
          <pc:docMk/>
          <pc:sldMk cId="1709297374" sldId="375"/>
        </pc:sldMkLst>
      </pc:sldChg>
      <pc:sldChg chg="modSp mod">
        <pc:chgData name="Florian Crobeddu" userId="e608ecad682946fa" providerId="LiveId" clId="{6F35D429-878F-45C2-8D42-A41D3D514E6D}" dt="2022-10-08T08:49:22.157" v="52" actId="20577"/>
        <pc:sldMkLst>
          <pc:docMk/>
          <pc:sldMk cId="386706001" sldId="376"/>
        </pc:sldMkLst>
      </pc:sldChg>
      <pc:sldChg chg="modSp">
        <pc:chgData name="Florian Crobeddu" userId="e608ecad682946fa" providerId="LiveId" clId="{6F35D429-878F-45C2-8D42-A41D3D514E6D}" dt="2022-10-08T08:49:25.975" v="55" actId="20577"/>
        <pc:sldMkLst>
          <pc:docMk/>
          <pc:sldMk cId="313944454" sldId="377"/>
        </pc:sldMkLst>
      </pc:sldChg>
      <pc:sldChg chg="modSp mod">
        <pc:chgData name="Florian Crobeddu" userId="e608ecad682946fa" providerId="LiveId" clId="{6F35D429-878F-45C2-8D42-A41D3D514E6D}" dt="2022-10-08T08:49:32.934" v="59" actId="20577"/>
        <pc:sldMkLst>
          <pc:docMk/>
          <pc:sldMk cId="1749870090" sldId="378"/>
        </pc:sldMkLst>
      </pc:sldChg>
      <pc:sldChg chg="modSp mod">
        <pc:chgData name="Florian Crobeddu" userId="e608ecad682946fa" providerId="LiveId" clId="{6F35D429-878F-45C2-8D42-A41D3D514E6D}" dt="2022-10-08T08:49:36.953" v="63" actId="20577"/>
        <pc:sldMkLst>
          <pc:docMk/>
          <pc:sldMk cId="2657855377" sldId="379"/>
        </pc:sldMkLst>
      </pc:sldChg>
      <pc:sldChg chg="modSp mod">
        <pc:chgData name="Florian Crobeddu" userId="e608ecad682946fa" providerId="LiveId" clId="{6F35D429-878F-45C2-8D42-A41D3D514E6D}" dt="2022-10-08T08:49:59.760" v="86" actId="20577"/>
        <pc:sldMkLst>
          <pc:docMk/>
          <pc:sldMk cId="848030449" sldId="381"/>
        </pc:sldMkLst>
      </pc:sldChg>
      <pc:sldChg chg="modSp mod">
        <pc:chgData name="Florian Crobeddu" userId="e608ecad682946fa" providerId="LiveId" clId="{6F35D429-878F-45C2-8D42-A41D3D514E6D}" dt="2022-10-08T08:53:08.405" v="106" actId="20577"/>
        <pc:sldMkLst>
          <pc:docMk/>
          <pc:sldMk cId="1347651298" sldId="382"/>
        </pc:sldMkLst>
      </pc:sldChg>
      <pc:sldChg chg="modSp mod">
        <pc:chgData name="Florian Crobeddu" userId="e608ecad682946fa" providerId="LiveId" clId="{6F35D429-878F-45C2-8D42-A41D3D514E6D}" dt="2022-10-08T08:54:08.699" v="123" actId="20577"/>
        <pc:sldMkLst>
          <pc:docMk/>
          <pc:sldMk cId="4065089911" sldId="383"/>
        </pc:sldMkLst>
      </pc:sldChg>
      <pc:sldChg chg="modSp mod">
        <pc:chgData name="Florian Crobeddu" userId="e608ecad682946fa" providerId="LiveId" clId="{6F35D429-878F-45C2-8D42-A41D3D514E6D}" dt="2022-10-08T09:13:41.358" v="297" actId="20577"/>
        <pc:sldMkLst>
          <pc:docMk/>
          <pc:sldMk cId="3260392369" sldId="384"/>
        </pc:sldMkLst>
      </pc:sldChg>
      <pc:sldChg chg="modSp mod">
        <pc:chgData name="Florian Crobeddu" userId="e608ecad682946fa" providerId="LiveId" clId="{6F35D429-878F-45C2-8D42-A41D3D514E6D}" dt="2022-10-08T08:50:16.043" v="102" actId="20577"/>
        <pc:sldMkLst>
          <pc:docMk/>
          <pc:sldMk cId="3953786046" sldId="385"/>
        </pc:sldMkLst>
      </pc:sldChg>
      <pc:sldChg chg="modSp mod">
        <pc:chgData name="Florian Crobeddu" userId="e608ecad682946fa" providerId="LiveId" clId="{6F35D429-878F-45C2-8D42-A41D3D514E6D}" dt="2022-10-08T08:53:49.923" v="110" actId="20577"/>
        <pc:sldMkLst>
          <pc:docMk/>
          <pc:sldMk cId="608815633" sldId="386"/>
        </pc:sldMkLst>
      </pc:sldChg>
      <pc:sldChg chg="modSp mod">
        <pc:chgData name="Florian Crobeddu" userId="e608ecad682946fa" providerId="LiveId" clId="{6F35D429-878F-45C2-8D42-A41D3D514E6D}" dt="2022-10-08T08:54:17.667" v="136" actId="20577"/>
        <pc:sldMkLst>
          <pc:docMk/>
          <pc:sldMk cId="2448380845" sldId="387"/>
        </pc:sldMkLst>
      </pc:sldChg>
      <pc:sldChg chg="modSp mod">
        <pc:chgData name="Florian Crobeddu" userId="e608ecad682946fa" providerId="LiveId" clId="{6F35D429-878F-45C2-8D42-A41D3D514E6D}" dt="2022-10-08T09:13:45.031" v="298" actId="20577"/>
        <pc:sldMkLst>
          <pc:docMk/>
          <pc:sldMk cId="2492900849" sldId="388"/>
        </pc:sldMkLst>
      </pc:sldChg>
      <pc:sldChg chg="modSp mod">
        <pc:chgData name="Florian Crobeddu" userId="e608ecad682946fa" providerId="LiveId" clId="{6F35D429-878F-45C2-8D42-A41D3D514E6D}" dt="2022-10-08T08:54:44.949" v="166" actId="20577"/>
        <pc:sldMkLst>
          <pc:docMk/>
          <pc:sldMk cId="878073954" sldId="389"/>
        </pc:sldMkLst>
      </pc:sldChg>
      <pc:sldChg chg="modSp mod">
        <pc:chgData name="Florian Crobeddu" userId="e608ecad682946fa" providerId="LiveId" clId="{6F35D429-878F-45C2-8D42-A41D3D514E6D}" dt="2022-10-08T08:54:58.889" v="183" actId="20577"/>
        <pc:sldMkLst>
          <pc:docMk/>
          <pc:sldMk cId="3116584031" sldId="390"/>
        </pc:sldMkLst>
      </pc:sldChg>
      <pc:sldChg chg="modSp mod">
        <pc:chgData name="Florian Crobeddu" userId="e608ecad682946fa" providerId="LiveId" clId="{6F35D429-878F-45C2-8D42-A41D3D514E6D}" dt="2022-10-08T08:55:24.343" v="210" actId="20577"/>
        <pc:sldMkLst>
          <pc:docMk/>
          <pc:sldMk cId="1137269665" sldId="391"/>
        </pc:sldMkLst>
      </pc:sldChg>
      <pc:sldChg chg="modSp mod">
        <pc:chgData name="Florian Crobeddu" userId="e608ecad682946fa" providerId="LiveId" clId="{6F35D429-878F-45C2-8D42-A41D3D514E6D}" dt="2022-10-08T08:56:03.055" v="256" actId="20577"/>
        <pc:sldMkLst>
          <pc:docMk/>
          <pc:sldMk cId="3697068153" sldId="392"/>
        </pc:sldMkLst>
      </pc:sldChg>
      <pc:sldChg chg="modSp mod">
        <pc:chgData name="Florian Crobeddu" userId="e608ecad682946fa" providerId="LiveId" clId="{6F35D429-878F-45C2-8D42-A41D3D514E6D}" dt="2022-10-08T08:56:11.802" v="264" actId="20577"/>
        <pc:sldMkLst>
          <pc:docMk/>
          <pc:sldMk cId="564870641" sldId="393"/>
        </pc:sldMkLst>
      </pc:sldChg>
      <pc:sldChg chg="modSp mod">
        <pc:chgData name="Florian Crobeddu" userId="e608ecad682946fa" providerId="LiveId" clId="{6F35D429-878F-45C2-8D42-A41D3D514E6D}" dt="2022-10-08T08:56:29.643" v="281" actId="20577"/>
        <pc:sldMkLst>
          <pc:docMk/>
          <pc:sldMk cId="3770149638" sldId="394"/>
        </pc:sldMkLst>
      </pc:sldChg>
      <pc:sldChg chg="modSp mod">
        <pc:chgData name="Florian Crobeddu" userId="e608ecad682946fa" providerId="LiveId" clId="{6F35D429-878F-45C2-8D42-A41D3D514E6D}" dt="2022-10-08T08:54:49.270" v="170" actId="20577"/>
        <pc:sldMkLst>
          <pc:docMk/>
          <pc:sldMk cId="2236085857" sldId="395"/>
        </pc:sldMkLst>
      </pc:sldChg>
      <pc:sldChg chg="modSp mod">
        <pc:chgData name="Florian Crobeddu" userId="e608ecad682946fa" providerId="LiveId" clId="{6F35D429-878F-45C2-8D42-A41D3D514E6D}" dt="2022-10-08T08:55:03.204" v="187" actId="20577"/>
        <pc:sldMkLst>
          <pc:docMk/>
          <pc:sldMk cId="2222555179" sldId="396"/>
        </pc:sldMkLst>
      </pc:sldChg>
      <pc:sldChg chg="modSp mod">
        <pc:chgData name="Florian Crobeddu" userId="e608ecad682946fa" providerId="LiveId" clId="{6F35D429-878F-45C2-8D42-A41D3D514E6D}" dt="2022-10-08T08:55:56.745" v="252" actId="20577"/>
        <pc:sldMkLst>
          <pc:docMk/>
          <pc:sldMk cId="2854143386" sldId="397"/>
        </pc:sldMkLst>
      </pc:sldChg>
      <pc:sldChg chg="modSp mod">
        <pc:chgData name="Florian Crobeddu" userId="e608ecad682946fa" providerId="LiveId" clId="{6F35D429-878F-45C2-8D42-A41D3D514E6D}" dt="2022-10-08T08:56:07.821" v="260" actId="20577"/>
        <pc:sldMkLst>
          <pc:docMk/>
          <pc:sldMk cId="3326003831" sldId="398"/>
        </pc:sldMkLst>
      </pc:sldChg>
      <pc:sldChg chg="modSp mod">
        <pc:chgData name="Florian Crobeddu" userId="e608ecad682946fa" providerId="LiveId" clId="{6F35D429-878F-45C2-8D42-A41D3D514E6D}" dt="2022-10-08T08:56:18.336" v="268" actId="20577"/>
        <pc:sldMkLst>
          <pc:docMk/>
          <pc:sldMk cId="757199512" sldId="399"/>
        </pc:sldMkLst>
      </pc:sldChg>
      <pc:sldChg chg="modSp mod">
        <pc:chgData name="Florian Crobeddu" userId="e608ecad682946fa" providerId="LiveId" clId="{6F35D429-878F-45C2-8D42-A41D3D514E6D}" dt="2022-10-08T08:56:38.135" v="294" actId="20577"/>
        <pc:sldMkLst>
          <pc:docMk/>
          <pc:sldMk cId="4236971989" sldId="400"/>
        </pc:sldMkLst>
      </pc:sldChg>
      <pc:sldChg chg="add del">
        <pc:chgData name="Florian Crobeddu" userId="e608ecad682946fa" providerId="LiveId" clId="{6F35D429-878F-45C2-8D42-A41D3D514E6D}" dt="2022-10-08T09:07:55.472" v="296" actId="47"/>
        <pc:sldMkLst>
          <pc:docMk/>
          <pc:sldMk cId="1094410918" sldId="4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48FFF-ED69-514C-8B0C-2B241AA5D7D1}" type="datetimeFigureOut">
              <a:rPr lang="fr-FR" smtClean="0"/>
              <a:t>25/04/2025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A5C77-4B24-2647-9BD8-4422AEB1352D}" type="slidenum">
              <a:rPr lang="fr-FR" smtClean="0"/>
              <a:t>‹N°›</a:t>
            </a:fld>
            <a:endParaRPr lang="fr-FR"/>
          </a:p>
        </p:txBody>
      </p:sp>
    </p:spTree>
    <p:extLst>
      <p:ext uri="{BB962C8B-B14F-4D97-AF65-F5344CB8AC3E}">
        <p14:creationId xmlns:p14="http://schemas.microsoft.com/office/powerpoint/2010/main" val="387171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2927C3-DC79-C111-881A-3F90FBA906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FF8B90C-B940-7A8D-D29A-8717AC06A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3EDB58C-7F3E-EE9D-304F-39C3FAE5BD44}"/>
              </a:ext>
            </a:extLst>
          </p:cNvPr>
          <p:cNvSpPr>
            <a:spLocks noGrp="1"/>
          </p:cNvSpPr>
          <p:nvPr>
            <p:ph type="dt" sz="half" idx="10"/>
          </p:nvPr>
        </p:nvSpPr>
        <p:spPr/>
        <p:txBody>
          <a:bodyPr/>
          <a:lstStyle/>
          <a:p>
            <a:r>
              <a:rPr lang="fr-FR"/>
              <a:t>12/06/2024</a:t>
            </a:r>
          </a:p>
        </p:txBody>
      </p:sp>
      <p:sp>
        <p:nvSpPr>
          <p:cNvPr id="5" name="Espace réservé du pied de page 4">
            <a:extLst>
              <a:ext uri="{FF2B5EF4-FFF2-40B4-BE49-F238E27FC236}">
                <a16:creationId xmlns:a16="http://schemas.microsoft.com/office/drawing/2014/main" id="{9FF2339F-1667-6D5B-A935-962CF62410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F65291-D9D8-39F0-F937-07DD3790BB6B}"/>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388970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737F6-C484-323D-6E98-55AC384D0B4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6A80BD1-B239-5853-608E-DBE3C0B7EEB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688077-898B-7A98-96E4-48A1011F41F7}"/>
              </a:ext>
            </a:extLst>
          </p:cNvPr>
          <p:cNvSpPr>
            <a:spLocks noGrp="1"/>
          </p:cNvSpPr>
          <p:nvPr>
            <p:ph type="dt" sz="half" idx="10"/>
          </p:nvPr>
        </p:nvSpPr>
        <p:spPr/>
        <p:txBody>
          <a:bodyPr/>
          <a:lstStyle/>
          <a:p>
            <a:r>
              <a:rPr lang="fr-FR"/>
              <a:t>12/06/2024</a:t>
            </a:r>
          </a:p>
        </p:txBody>
      </p:sp>
      <p:sp>
        <p:nvSpPr>
          <p:cNvPr id="5" name="Espace réservé du pied de page 4">
            <a:extLst>
              <a:ext uri="{FF2B5EF4-FFF2-40B4-BE49-F238E27FC236}">
                <a16:creationId xmlns:a16="http://schemas.microsoft.com/office/drawing/2014/main" id="{9E339120-B03A-4862-4ADF-588D06248A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27B387-C70E-49C0-BF26-360DCDB4418C}"/>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375968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EEE9536-7F70-087E-4318-7DCE25F5C87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257D58E-4FC9-6FE8-8E0E-49FFF899457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41B625-F1FC-1B10-1238-AF6667BB9909}"/>
              </a:ext>
            </a:extLst>
          </p:cNvPr>
          <p:cNvSpPr>
            <a:spLocks noGrp="1"/>
          </p:cNvSpPr>
          <p:nvPr>
            <p:ph type="dt" sz="half" idx="10"/>
          </p:nvPr>
        </p:nvSpPr>
        <p:spPr/>
        <p:txBody>
          <a:bodyPr/>
          <a:lstStyle/>
          <a:p>
            <a:r>
              <a:rPr lang="fr-FR"/>
              <a:t>12/06/2024</a:t>
            </a:r>
          </a:p>
        </p:txBody>
      </p:sp>
      <p:sp>
        <p:nvSpPr>
          <p:cNvPr id="5" name="Espace réservé du pied de page 4">
            <a:extLst>
              <a:ext uri="{FF2B5EF4-FFF2-40B4-BE49-F238E27FC236}">
                <a16:creationId xmlns:a16="http://schemas.microsoft.com/office/drawing/2014/main" id="{8CF1D610-7E14-B52F-3A85-6397453D28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534335-4EB5-96D5-B779-48074AA95E51}"/>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366557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AB759A-78CC-8E9D-09EC-D6A421DFAE2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937033-206B-75BD-EB40-1A7863D0A7D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F81471-8B2B-C646-331A-7103FF0BDE7B}"/>
              </a:ext>
            </a:extLst>
          </p:cNvPr>
          <p:cNvSpPr>
            <a:spLocks noGrp="1"/>
          </p:cNvSpPr>
          <p:nvPr>
            <p:ph type="dt" sz="half" idx="10"/>
          </p:nvPr>
        </p:nvSpPr>
        <p:spPr/>
        <p:txBody>
          <a:bodyPr/>
          <a:lstStyle/>
          <a:p>
            <a:r>
              <a:rPr lang="fr-FR"/>
              <a:t>12/06/2024</a:t>
            </a:r>
          </a:p>
        </p:txBody>
      </p:sp>
      <p:sp>
        <p:nvSpPr>
          <p:cNvPr id="5" name="Espace réservé du pied de page 4">
            <a:extLst>
              <a:ext uri="{FF2B5EF4-FFF2-40B4-BE49-F238E27FC236}">
                <a16:creationId xmlns:a16="http://schemas.microsoft.com/office/drawing/2014/main" id="{0E54D107-9AA4-9F7B-EFC4-81C846218E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F803C6-3233-A1E8-748B-9288746CE2B8}"/>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51425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357C6-7551-68DC-87A6-A5889A07DF7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D171804-3CBF-D763-B435-0538866D2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9853E07-0605-4EEF-25B8-A0C8E3CFAC77}"/>
              </a:ext>
            </a:extLst>
          </p:cNvPr>
          <p:cNvSpPr>
            <a:spLocks noGrp="1"/>
          </p:cNvSpPr>
          <p:nvPr>
            <p:ph type="dt" sz="half" idx="10"/>
          </p:nvPr>
        </p:nvSpPr>
        <p:spPr/>
        <p:txBody>
          <a:bodyPr/>
          <a:lstStyle/>
          <a:p>
            <a:r>
              <a:rPr lang="fr-FR"/>
              <a:t>12/06/2024</a:t>
            </a:r>
          </a:p>
        </p:txBody>
      </p:sp>
      <p:sp>
        <p:nvSpPr>
          <p:cNvPr id="5" name="Espace réservé du pied de page 4">
            <a:extLst>
              <a:ext uri="{FF2B5EF4-FFF2-40B4-BE49-F238E27FC236}">
                <a16:creationId xmlns:a16="http://schemas.microsoft.com/office/drawing/2014/main" id="{58CEB36A-5623-2A0B-2530-7A1E35DB3B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F9C11D-3763-1388-B0D9-6AC31FEF7269}"/>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359221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95012-F7EC-0FA2-FA57-EE948C7497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E9B4F2-2673-0226-E48E-4318B621635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308233F-D79E-8003-4493-A5B20C24E42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FC7A00A-14AA-F3D2-CCA3-3A6B0550C16F}"/>
              </a:ext>
            </a:extLst>
          </p:cNvPr>
          <p:cNvSpPr>
            <a:spLocks noGrp="1"/>
          </p:cNvSpPr>
          <p:nvPr>
            <p:ph type="dt" sz="half" idx="10"/>
          </p:nvPr>
        </p:nvSpPr>
        <p:spPr/>
        <p:txBody>
          <a:bodyPr/>
          <a:lstStyle/>
          <a:p>
            <a:r>
              <a:rPr lang="fr-FR"/>
              <a:t>12/06/2024</a:t>
            </a:r>
          </a:p>
        </p:txBody>
      </p:sp>
      <p:sp>
        <p:nvSpPr>
          <p:cNvPr id="6" name="Espace réservé du pied de page 5">
            <a:extLst>
              <a:ext uri="{FF2B5EF4-FFF2-40B4-BE49-F238E27FC236}">
                <a16:creationId xmlns:a16="http://schemas.microsoft.com/office/drawing/2014/main" id="{C8B11DFF-8CCC-47A0-5A58-C732FAAED8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C58064-FEAB-CFB9-9006-3FB43470BB5F}"/>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202607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E376D-7B29-7DAF-99A0-C8C6E85CFFD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5B6DF52-27BF-B4AD-66AF-10794E6E1F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6626730-18DA-EC2C-487A-168EAFEFC51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F43D-956B-8234-4708-9FDC8A172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54888FD-CFEE-95BD-3B73-C024C71754C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87FD421-770F-1BDB-9650-881F22E549B9}"/>
              </a:ext>
            </a:extLst>
          </p:cNvPr>
          <p:cNvSpPr>
            <a:spLocks noGrp="1"/>
          </p:cNvSpPr>
          <p:nvPr>
            <p:ph type="dt" sz="half" idx="10"/>
          </p:nvPr>
        </p:nvSpPr>
        <p:spPr/>
        <p:txBody>
          <a:bodyPr/>
          <a:lstStyle/>
          <a:p>
            <a:r>
              <a:rPr lang="fr-FR"/>
              <a:t>12/06/2024</a:t>
            </a:r>
          </a:p>
        </p:txBody>
      </p:sp>
      <p:sp>
        <p:nvSpPr>
          <p:cNvPr id="8" name="Espace réservé du pied de page 7">
            <a:extLst>
              <a:ext uri="{FF2B5EF4-FFF2-40B4-BE49-F238E27FC236}">
                <a16:creationId xmlns:a16="http://schemas.microsoft.com/office/drawing/2014/main" id="{143ADAE7-CDBA-3095-0C87-706A7C4E4C4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DF5B505-785D-9F13-EBE2-2B97C622B894}"/>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132637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FBDA3-3193-75F2-5F98-73CF8C0DF79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146D07E-C9B2-B218-0C77-D98C04213AE8}"/>
              </a:ext>
            </a:extLst>
          </p:cNvPr>
          <p:cNvSpPr>
            <a:spLocks noGrp="1"/>
          </p:cNvSpPr>
          <p:nvPr>
            <p:ph type="dt" sz="half" idx="10"/>
          </p:nvPr>
        </p:nvSpPr>
        <p:spPr/>
        <p:txBody>
          <a:bodyPr/>
          <a:lstStyle/>
          <a:p>
            <a:r>
              <a:rPr lang="fr-FR"/>
              <a:t>12/06/2024</a:t>
            </a:r>
          </a:p>
        </p:txBody>
      </p:sp>
      <p:sp>
        <p:nvSpPr>
          <p:cNvPr id="4" name="Espace réservé du pied de page 3">
            <a:extLst>
              <a:ext uri="{FF2B5EF4-FFF2-40B4-BE49-F238E27FC236}">
                <a16:creationId xmlns:a16="http://schemas.microsoft.com/office/drawing/2014/main" id="{92FC9BA1-E743-EBA4-6FC6-F4E606E69FE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BE56896-1C65-DB01-C327-45C79B5DE1BA}"/>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96347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58FC1D-98F5-3E3C-D899-10BBE607B99C}"/>
              </a:ext>
            </a:extLst>
          </p:cNvPr>
          <p:cNvSpPr>
            <a:spLocks noGrp="1"/>
          </p:cNvSpPr>
          <p:nvPr>
            <p:ph type="dt" sz="half" idx="10"/>
          </p:nvPr>
        </p:nvSpPr>
        <p:spPr/>
        <p:txBody>
          <a:bodyPr/>
          <a:lstStyle/>
          <a:p>
            <a:r>
              <a:rPr lang="fr-FR"/>
              <a:t>12/06/2024</a:t>
            </a:r>
          </a:p>
        </p:txBody>
      </p:sp>
      <p:sp>
        <p:nvSpPr>
          <p:cNvPr id="3" name="Espace réservé du pied de page 2">
            <a:extLst>
              <a:ext uri="{FF2B5EF4-FFF2-40B4-BE49-F238E27FC236}">
                <a16:creationId xmlns:a16="http://schemas.microsoft.com/office/drawing/2014/main" id="{FF51AA06-E29A-60E4-B0C0-CC873A4942B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ACA4732-C21D-303F-D22E-A10319B0F6FE}"/>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358931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DC9881-278F-8888-963F-D5D5723178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AFCC5FE-C059-DF1F-3527-A10B730F4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BF76F4-963F-082A-B0EA-A95E75C0E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2E60A99-3FE2-8473-13E2-99627FF07B70}"/>
              </a:ext>
            </a:extLst>
          </p:cNvPr>
          <p:cNvSpPr>
            <a:spLocks noGrp="1"/>
          </p:cNvSpPr>
          <p:nvPr>
            <p:ph type="dt" sz="half" idx="10"/>
          </p:nvPr>
        </p:nvSpPr>
        <p:spPr/>
        <p:txBody>
          <a:bodyPr/>
          <a:lstStyle/>
          <a:p>
            <a:r>
              <a:rPr lang="fr-FR"/>
              <a:t>12/06/2024</a:t>
            </a:r>
          </a:p>
        </p:txBody>
      </p:sp>
      <p:sp>
        <p:nvSpPr>
          <p:cNvPr id="6" name="Espace réservé du pied de page 5">
            <a:extLst>
              <a:ext uri="{FF2B5EF4-FFF2-40B4-BE49-F238E27FC236}">
                <a16:creationId xmlns:a16="http://schemas.microsoft.com/office/drawing/2014/main" id="{3BBD9009-4E6F-2B65-B2DB-04AB078835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7B6D9A-D442-0156-E69D-641C68BEE649}"/>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7957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EA6BB-B00A-5D93-58CF-C58E774EF69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FDE55E3-B971-676C-8B0F-CA12985DD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DC36997-688F-F36F-400E-424C49AA3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3A2F32-49A0-13C9-006D-1E323749A979}"/>
              </a:ext>
            </a:extLst>
          </p:cNvPr>
          <p:cNvSpPr>
            <a:spLocks noGrp="1"/>
          </p:cNvSpPr>
          <p:nvPr>
            <p:ph type="dt" sz="half" idx="10"/>
          </p:nvPr>
        </p:nvSpPr>
        <p:spPr/>
        <p:txBody>
          <a:bodyPr/>
          <a:lstStyle/>
          <a:p>
            <a:r>
              <a:rPr lang="fr-FR"/>
              <a:t>12/06/2024</a:t>
            </a:r>
          </a:p>
        </p:txBody>
      </p:sp>
      <p:sp>
        <p:nvSpPr>
          <p:cNvPr id="6" name="Espace réservé du pied de page 5">
            <a:extLst>
              <a:ext uri="{FF2B5EF4-FFF2-40B4-BE49-F238E27FC236}">
                <a16:creationId xmlns:a16="http://schemas.microsoft.com/office/drawing/2014/main" id="{0581CB99-7347-1DAD-B02D-22748A4C0A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C5E83B-1E4E-CE3C-E103-10A82DEFE1C8}"/>
              </a:ext>
            </a:extLst>
          </p:cNvPr>
          <p:cNvSpPr>
            <a:spLocks noGrp="1"/>
          </p:cNvSpPr>
          <p:nvPr>
            <p:ph type="sldNum" sz="quarter" idx="12"/>
          </p:nvPr>
        </p:nvSpPr>
        <p:spPr/>
        <p:txBody>
          <a:bodyPr/>
          <a:lstStyle/>
          <a:p>
            <a:fld id="{5949475B-FFD4-4218-B8FD-699852E6F0AF}" type="slidenum">
              <a:rPr lang="fr-FR" smtClean="0"/>
              <a:t>‹N°›</a:t>
            </a:fld>
            <a:endParaRPr lang="fr-FR"/>
          </a:p>
        </p:txBody>
      </p:sp>
    </p:spTree>
    <p:extLst>
      <p:ext uri="{BB962C8B-B14F-4D97-AF65-F5344CB8AC3E}">
        <p14:creationId xmlns:p14="http://schemas.microsoft.com/office/powerpoint/2010/main" val="107252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A0B1898-BFD4-F3B0-3F18-8B39FD5AD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97408CE-798A-2E34-8221-58CFE4C53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D9DE44-5375-2702-E453-969912841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12/06/2024</a:t>
            </a:r>
          </a:p>
        </p:txBody>
      </p:sp>
      <p:sp>
        <p:nvSpPr>
          <p:cNvPr id="5" name="Espace réservé du pied de page 4">
            <a:extLst>
              <a:ext uri="{FF2B5EF4-FFF2-40B4-BE49-F238E27FC236}">
                <a16:creationId xmlns:a16="http://schemas.microsoft.com/office/drawing/2014/main" id="{CD70DC45-F0D9-B213-44C8-7C14A29576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7298D1E-98DD-BD99-24D4-75AE6134D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9475B-FFD4-4218-B8FD-699852E6F0AF}" type="slidenum">
              <a:rPr lang="fr-FR" smtClean="0"/>
              <a:t>‹N°›</a:t>
            </a:fld>
            <a:endParaRPr lang="fr-FR"/>
          </a:p>
        </p:txBody>
      </p:sp>
    </p:spTree>
    <p:extLst>
      <p:ext uri="{BB962C8B-B14F-4D97-AF65-F5344CB8AC3E}">
        <p14:creationId xmlns:p14="http://schemas.microsoft.com/office/powerpoint/2010/main" val="1044623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png"/><Relationship Id="rId2" Type="http://schemas.openxmlformats.org/officeDocument/2006/relationships/tags" Target="../tags/tag2.xml"/><Relationship Id="rId16" Type="http://schemas.openxmlformats.org/officeDocument/2006/relationships/image" Target="../media/image2.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png"/><Relationship Id="rId10" Type="http://schemas.openxmlformats.org/officeDocument/2006/relationships/tags" Target="../tags/tag10.xml"/><Relationship Id="rId19" Type="http://schemas.openxmlformats.org/officeDocument/2006/relationships/image" Target="../media/image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image" Target="../media/image15.png"/><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14.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hyperlink" Target="https://www.astrapi.com/wp-content/uploads/sites/31/quiz-ia/" TargetMode="External"/><Relationship Id="rId5" Type="http://schemas.openxmlformats.org/officeDocument/2006/relationships/tags" Target="../tags/tag84.xml"/><Relationship Id="rId10" Type="http://schemas.openxmlformats.org/officeDocument/2006/relationships/slideLayout" Target="../slideLayouts/slideLayout1.xml"/><Relationship Id="rId4" Type="http://schemas.openxmlformats.org/officeDocument/2006/relationships/tags" Target="../tags/tag83.xml"/><Relationship Id="rId9" Type="http://schemas.openxmlformats.org/officeDocument/2006/relationships/tags" Target="../tags/tag88.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hyperlink" Target="https://latelierduformateur.fr/collection-de-prompts-ia-en-education/" TargetMode="External"/><Relationship Id="rId5" Type="http://schemas.openxmlformats.org/officeDocument/2006/relationships/tags" Target="../tags/tag93.xml"/><Relationship Id="rId10" Type="http://schemas.openxmlformats.org/officeDocument/2006/relationships/hyperlink" Target="https://splc.be/prompts-pour-leducation-ameliorer-la-productivite-et-lapprentissage-grace-a-lia/" TargetMode="External"/><Relationship Id="rId4" Type="http://schemas.openxmlformats.org/officeDocument/2006/relationships/tags" Target="../tags/tag92.xml"/><Relationship Id="rId9" Type="http://schemas.openxmlformats.org/officeDocument/2006/relationships/hyperlink" Target="https://www.getmerlin.in/fr" TargetMode="Externa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s/_rels/slide14.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hyperlink" Target="https://www.chatpdf.com/fr" TargetMode="External"/><Relationship Id="rId18" Type="http://schemas.openxmlformats.org/officeDocument/2006/relationships/hyperlink" Target="https://suno.com/" TargetMode="External"/><Relationship Id="rId3" Type="http://schemas.openxmlformats.org/officeDocument/2006/relationships/tags" Target="../tags/tag112.xml"/><Relationship Id="rId21" Type="http://schemas.openxmlformats.org/officeDocument/2006/relationships/image" Target="../media/image18.png"/><Relationship Id="rId7" Type="http://schemas.openxmlformats.org/officeDocument/2006/relationships/tags" Target="../tags/tag116.xml"/><Relationship Id="rId12" Type="http://schemas.openxmlformats.org/officeDocument/2006/relationships/hyperlink" Target="https://app.conker.ai/create" TargetMode="External"/><Relationship Id="rId17" Type="http://schemas.openxmlformats.org/officeDocument/2006/relationships/hyperlink" Target="https://mizou.com/explore" TargetMode="External"/><Relationship Id="rId2" Type="http://schemas.openxmlformats.org/officeDocument/2006/relationships/tags" Target="../tags/tag111.xml"/><Relationship Id="rId16" Type="http://schemas.openxmlformats.org/officeDocument/2006/relationships/hyperlink" Target="https://character.ai/" TargetMode="External"/><Relationship Id="rId20" Type="http://schemas.openxmlformats.org/officeDocument/2006/relationships/image" Target="../media/image17.pn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Layout" Target="../slideLayouts/slideLayout1.xml"/><Relationship Id="rId5" Type="http://schemas.openxmlformats.org/officeDocument/2006/relationships/tags" Target="../tags/tag114.xml"/><Relationship Id="rId15" Type="http://schemas.openxmlformats.org/officeDocument/2006/relationships/hyperlink" Target="https://kahoot.com/" TargetMode="External"/><Relationship Id="rId10" Type="http://schemas.openxmlformats.org/officeDocument/2006/relationships/tags" Target="../tags/tag119.xml"/><Relationship Id="rId19" Type="http://schemas.openxmlformats.org/officeDocument/2006/relationships/hyperlink" Target="https://notebooklm.google.com/" TargetMode="Externa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hyperlink" Target="https://learningapps.org/" TargetMode="External"/><Relationship Id="rId22"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s/_rels/slide16.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hyperlink" Target="https://www.perplexity.ai/" TargetMode="External"/><Relationship Id="rId18" Type="http://schemas.openxmlformats.org/officeDocument/2006/relationships/hyperlink" Target="https://notebooklm.google.com/" TargetMode="External"/><Relationship Id="rId3" Type="http://schemas.openxmlformats.org/officeDocument/2006/relationships/tags" Target="../tags/tag129.xml"/><Relationship Id="rId21" Type="http://schemas.openxmlformats.org/officeDocument/2006/relationships/hyperlink" Target="https://transkriptor.com/fr/" TargetMode="External"/><Relationship Id="rId7" Type="http://schemas.openxmlformats.org/officeDocument/2006/relationships/tags" Target="../tags/tag133.xml"/><Relationship Id="rId12" Type="http://schemas.openxmlformats.org/officeDocument/2006/relationships/hyperlink" Target="https://scispace.com/" TargetMode="External"/><Relationship Id="rId17" Type="http://schemas.openxmlformats.org/officeDocument/2006/relationships/hyperlink" Target="https://gamma.app/#all" TargetMode="External"/><Relationship Id="rId25" Type="http://schemas.openxmlformats.org/officeDocument/2006/relationships/image" Target="../media/image22.png"/><Relationship Id="rId2" Type="http://schemas.openxmlformats.org/officeDocument/2006/relationships/tags" Target="../tags/tag128.xml"/><Relationship Id="rId16" Type="http://schemas.openxmlformats.org/officeDocument/2006/relationships/hyperlink" Target="https://otter.ai/" TargetMode="External"/><Relationship Id="rId20" Type="http://schemas.openxmlformats.org/officeDocument/2006/relationships/hyperlink" Target="https://turboscribe.ai/" TargetMode="Externa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Layout" Target="../slideLayouts/slideLayout1.xml"/><Relationship Id="rId24" Type="http://schemas.openxmlformats.org/officeDocument/2006/relationships/image" Target="../media/image21.png"/><Relationship Id="rId5" Type="http://schemas.openxmlformats.org/officeDocument/2006/relationships/tags" Target="../tags/tag131.xml"/><Relationship Id="rId15" Type="http://schemas.openxmlformats.org/officeDocument/2006/relationships/hyperlink" Target="https://researchrabbitapp.com/" TargetMode="External"/><Relationship Id="rId23" Type="http://schemas.openxmlformats.org/officeDocument/2006/relationships/image" Target="../media/image20.jpeg"/><Relationship Id="rId10" Type="http://schemas.openxmlformats.org/officeDocument/2006/relationships/tags" Target="../tags/tag136.xml"/><Relationship Id="rId19" Type="http://schemas.openxmlformats.org/officeDocument/2006/relationships/hyperlink" Target="https://poe.com/" TargetMode="Externa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hyperlink" Target="https://app.humata.ai/" TargetMode="External"/><Relationship Id="rId22" Type="http://schemas.openxmlformats.org/officeDocument/2006/relationships/hyperlink" Target="https://matesub.com/" TargetMode="Externa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10" Type="http://schemas.openxmlformats.org/officeDocument/2006/relationships/image" Target="../media/image23.png"/><Relationship Id="rId4" Type="http://schemas.openxmlformats.org/officeDocument/2006/relationships/tags" Target="../tags/tag154.xml"/><Relationship Id="rId9" Type="http://schemas.openxmlformats.org/officeDocument/2006/relationships/hyperlink" Target="https://kahoot.com/"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3.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slideLayout" Target="../slideLayouts/slideLayout1.xml"/><Relationship Id="rId2" Type="http://schemas.openxmlformats.org/officeDocument/2006/relationships/tags" Target="../tags/tag15.xml"/><Relationship Id="rId16" Type="http://schemas.openxmlformats.org/officeDocument/2006/relationships/image" Target="../media/image1.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5.pn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hyperlink" Target="https://doi.org/10.34874/PRSM.dremo-vol9iss1.1777" TargetMode="Externa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hyperlink" Target="https://doi.org/10.3917/futur.429.0015" TargetMode="External"/><Relationship Id="rId5" Type="http://schemas.openxmlformats.org/officeDocument/2006/relationships/tags" Target="../tags/tag162.xml"/><Relationship Id="rId10" Type="http://schemas.openxmlformats.org/officeDocument/2006/relationships/hyperlink" Target="https://doi.org/10.4000/ethiquepublique.7619" TargetMode="External"/><Relationship Id="rId4" Type="http://schemas.openxmlformats.org/officeDocument/2006/relationships/tags" Target="../tags/tag161.xml"/><Relationship Id="rId9" Type="http://schemas.openxmlformats.org/officeDocument/2006/relationships/hyperlink" Target="https://doi.org/10.1080/17439884.2020.1786399" TargetMode="Externa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24.jp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6.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hyperlink" Target="https://www.youtube.com/watch?v=4D8XReLj5SQ" TargetMode="External"/><Relationship Id="rId5" Type="http://schemas.openxmlformats.org/officeDocument/2006/relationships/tags" Target="../tags/tag36.xml"/><Relationship Id="rId10" Type="http://schemas.openxmlformats.org/officeDocument/2006/relationships/hyperlink" Target="https://www.youtube.com/watch?v=bLvabh0asQU" TargetMode="External"/><Relationship Id="rId4" Type="http://schemas.openxmlformats.org/officeDocument/2006/relationships/tags" Target="../tags/tag35.xml"/><Relationship Id="rId9" Type="http://schemas.openxmlformats.org/officeDocument/2006/relationships/hyperlink" Target="https://www.youtube.com/watch?v=yQLmgw3rClM" TargetMode="Externa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_rels/slide6.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8.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7.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hyperlink" Target="https://learningapps.org/watch?v=pb2rttdsk24" TargetMode="External"/><Relationship Id="rId5" Type="http://schemas.openxmlformats.org/officeDocument/2006/relationships/tags" Target="../tags/tag50.xml"/><Relationship Id="rId10" Type="http://schemas.openxmlformats.org/officeDocument/2006/relationships/slideLayout" Target="../slideLayouts/slideLayout1.xml"/><Relationship Id="rId4" Type="http://schemas.openxmlformats.org/officeDocument/2006/relationships/tags" Target="../tags/tag49.xml"/><Relationship Id="rId9" Type="http://schemas.openxmlformats.org/officeDocument/2006/relationships/tags" Target="../tags/tag54.xml"/></Relationships>
</file>

<file path=ppt/slides/_rels/slide7.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media/image10.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9.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slideLayout" Target="../slideLayouts/slideLayout1.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s/_rels/slide8.xml.rels><?xml version="1.0" encoding="UTF-8" standalone="yes"?>
<Relationships xmlns="http://schemas.openxmlformats.org/package/2006/relationships"><Relationship Id="rId8" Type="http://schemas.openxmlformats.org/officeDocument/2006/relationships/video" Target="https://www.youtube.com/embed/JGsUQdGX_qM?feature=oembed" TargetMode="External"/><Relationship Id="rId13" Type="http://schemas.openxmlformats.org/officeDocument/2006/relationships/image" Target="../media/image12.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1.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hyperlink" Target="https://mi.hepl.ch/projects/ia/ia_w.html" TargetMode="External"/><Relationship Id="rId5" Type="http://schemas.openxmlformats.org/officeDocument/2006/relationships/tags" Target="../tags/tag69.xml"/><Relationship Id="rId10" Type="http://schemas.openxmlformats.org/officeDocument/2006/relationships/slideLayout" Target="../slideLayouts/slideLayout1.xml"/><Relationship Id="rId4" Type="http://schemas.openxmlformats.org/officeDocument/2006/relationships/tags" Target="../tags/tag68.xml"/><Relationship Id="rId9" Type="http://schemas.openxmlformats.org/officeDocument/2006/relationships/tags" Target="../tags/tag7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5D7AB4-FB3F-850F-E44B-2C6E3D9427A3}"/>
              </a:ext>
            </a:extLst>
          </p:cNvPr>
          <p:cNvSpPr>
            <a:spLocks noGrp="1"/>
          </p:cNvSpPr>
          <p:nvPr>
            <p:ph type="ctrTitle"/>
            <p:custDataLst>
              <p:tags r:id="rId2"/>
            </p:custDataLst>
          </p:nvPr>
        </p:nvSpPr>
        <p:spPr>
          <a:xfrm>
            <a:off x="1557547" y="680658"/>
            <a:ext cx="6429793" cy="1051382"/>
          </a:xfrm>
        </p:spPr>
        <p:txBody>
          <a:bodyPr anchor="b">
            <a:normAutofit/>
          </a:bodyPr>
          <a:lstStyle/>
          <a:p>
            <a:pPr>
              <a:lnSpc>
                <a:spcPct val="150000"/>
              </a:lnSpc>
              <a:spcAft>
                <a:spcPts val="600"/>
              </a:spcAft>
            </a:pPr>
            <a:r>
              <a:rPr lang="fr-FR" sz="3600" b="1" dirty="0">
                <a:effectLst/>
                <a:latin typeface="+mn-lt"/>
                <a:ea typeface="Calibri" panose="020F0502020204030204" pitchFamily="34" charset="0"/>
                <a:cs typeface="Arial" panose="020B0604020202020204" pitchFamily="34" charset="0"/>
              </a:rPr>
              <a:t>L’intelligence a</a:t>
            </a:r>
            <a:r>
              <a:rPr lang="fr-FR" sz="3600" b="1" dirty="0">
                <a:latin typeface="+mn-lt"/>
              </a:rPr>
              <a:t>rtificielle</a:t>
            </a:r>
            <a:endParaRPr lang="fr-BE" sz="3600" dirty="0">
              <a:effectLst/>
              <a:latin typeface="+mn-lt"/>
              <a:ea typeface="Calibri" panose="020F0502020204030204" pitchFamily="34" charset="0"/>
              <a:cs typeface="Arial" panose="020B0604020202020204" pitchFamily="34" charset="0"/>
            </a:endParaRPr>
          </a:p>
        </p:txBody>
      </p:sp>
      <p:sp>
        <p:nvSpPr>
          <p:cNvPr id="72" name="Rectangle 4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41022D82-26D6-2F55-19BD-07D695A3491C}"/>
              </a:ext>
            </a:extLst>
          </p:cNvPr>
          <p:cNvPicPr>
            <a:picLocks noChangeAspect="1"/>
          </p:cNvPicPr>
          <p:nvPr>
            <p:custDataLst>
              <p:tags r:id="rId6"/>
            </p:custDataLst>
          </p:nvPr>
        </p:nvPicPr>
        <p:blipFill>
          <a:blip r:embed="rId15">
            <a:alphaModFix amt="20000"/>
            <a:extLst>
              <a:ext uri="{28A0092B-C50C-407E-A947-70E740481C1C}">
                <a14:useLocalDpi xmlns:a14="http://schemas.microsoft.com/office/drawing/2010/main" val="0"/>
              </a:ext>
            </a:extLst>
          </a:blip>
          <a:stretch>
            <a:fillRect/>
          </a:stretch>
        </p:blipFill>
        <p:spPr>
          <a:xfrm>
            <a:off x="7314738" y="1864419"/>
            <a:ext cx="6268707" cy="6268707"/>
          </a:xfrm>
          <a:prstGeom prst="rect">
            <a:avLst/>
          </a:prstGeom>
        </p:spPr>
      </p:pic>
      <p:pic>
        <p:nvPicPr>
          <p:cNvPr id="11" name="Image 10">
            <a:extLst>
              <a:ext uri="{FF2B5EF4-FFF2-40B4-BE49-F238E27FC236}">
                <a16:creationId xmlns:a16="http://schemas.microsoft.com/office/drawing/2014/main" id="{0C39AC97-DB66-CDA1-98FC-1D1327ACF065}"/>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rot="16200000">
            <a:off x="-1924120" y="3170501"/>
            <a:ext cx="6268707" cy="948063"/>
          </a:xfrm>
          <a:prstGeom prst="rect">
            <a:avLst/>
          </a:prstGeom>
        </p:spPr>
      </p:pic>
      <p:pic>
        <p:nvPicPr>
          <p:cNvPr id="6" name="Image 5" descr="Une image contenant Graphique, Police, graphisme, texte&#10;&#10;Description générée automatiquement">
            <a:extLst>
              <a:ext uri="{FF2B5EF4-FFF2-40B4-BE49-F238E27FC236}">
                <a16:creationId xmlns:a16="http://schemas.microsoft.com/office/drawing/2014/main" id="{95A3E953-6DC3-7A02-27A5-6726724F40D6}"/>
              </a:ext>
            </a:extLst>
          </p:cNvPr>
          <p:cNvPicPr>
            <a:picLocks noChangeAspect="1"/>
          </p:cNvPicPr>
          <p:nvPr>
            <p:custDataLst>
              <p:tags r:id="rId8"/>
            </p:custDataLst>
          </p:nvPr>
        </p:nvPicPr>
        <p:blipFill rotWithShape="1">
          <a:blip r:embed="rId17">
            <a:extLst>
              <a:ext uri="{28A0092B-C50C-407E-A947-70E740481C1C}">
                <a14:useLocalDpi xmlns:a14="http://schemas.microsoft.com/office/drawing/2010/main" val="0"/>
              </a:ext>
            </a:extLst>
          </a:blip>
          <a:srcRect l="21193" t="24322" r="22481" b="28464"/>
          <a:stretch/>
        </p:blipFill>
        <p:spPr>
          <a:xfrm>
            <a:off x="8050452" y="164150"/>
            <a:ext cx="1014376" cy="850285"/>
          </a:xfrm>
          <a:prstGeom prst="rect">
            <a:avLst/>
          </a:prstGeom>
        </p:spPr>
      </p:pic>
      <p:sp>
        <p:nvSpPr>
          <p:cNvPr id="4" name="Sous-titre 2">
            <a:extLst>
              <a:ext uri="{FF2B5EF4-FFF2-40B4-BE49-F238E27FC236}">
                <a16:creationId xmlns:a16="http://schemas.microsoft.com/office/drawing/2014/main" id="{087DA852-30A2-39D6-855E-964A78917B1F}"/>
              </a:ext>
            </a:extLst>
          </p:cNvPr>
          <p:cNvSpPr txBox="1">
            <a:spLocks/>
          </p:cNvSpPr>
          <p:nvPr>
            <p:custDataLst>
              <p:tags r:id="rId9"/>
            </p:custDataLst>
          </p:nvPr>
        </p:nvSpPr>
        <p:spPr>
          <a:xfrm>
            <a:off x="1742908" y="3308872"/>
            <a:ext cx="5315618" cy="33357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600" b="1" dirty="0"/>
              <a:t>Présentation	</a:t>
            </a:r>
            <a:r>
              <a:rPr lang="fr-FR" sz="1600" i="1" dirty="0"/>
              <a:t>Florian Crobeddu</a:t>
            </a:r>
          </a:p>
          <a:p>
            <a:pPr algn="l">
              <a:lnSpc>
                <a:spcPct val="100000"/>
              </a:lnSpc>
            </a:pPr>
            <a:r>
              <a:rPr lang="fr-FR" sz="1600" i="1" dirty="0"/>
              <a:t>		</a:t>
            </a:r>
            <a:r>
              <a:rPr lang="fr-FR" sz="1200" i="1" dirty="0"/>
              <a:t>P</a:t>
            </a:r>
            <a:r>
              <a:rPr lang="fr-FR" sz="1200" dirty="0"/>
              <a:t>rofesseur de mathématiques</a:t>
            </a:r>
          </a:p>
          <a:p>
            <a:pPr algn="l">
              <a:lnSpc>
                <a:spcPct val="100000"/>
              </a:lnSpc>
            </a:pPr>
            <a:r>
              <a:rPr lang="fr-FR" sz="1200" dirty="0"/>
              <a:t>		Master de spécialisation en formation d’enseignants		</a:t>
            </a:r>
          </a:p>
        </p:txBody>
      </p:sp>
      <p:sp>
        <p:nvSpPr>
          <p:cNvPr id="3" name="Espace réservé du numéro de diapositive 2">
            <a:extLst>
              <a:ext uri="{FF2B5EF4-FFF2-40B4-BE49-F238E27FC236}">
                <a16:creationId xmlns:a16="http://schemas.microsoft.com/office/drawing/2014/main" id="{ADCA7AC2-EFBA-6F6D-E601-0474A736F103}"/>
              </a:ext>
            </a:extLst>
          </p:cNvPr>
          <p:cNvSpPr>
            <a:spLocks noGrp="1"/>
          </p:cNvSpPr>
          <p:nvPr>
            <p:ph type="sldNum" sz="quarter" idx="12"/>
            <p:custDataLst>
              <p:tags r:id="rId10"/>
            </p:custDataLst>
          </p:nvPr>
        </p:nvSpPr>
        <p:spPr/>
        <p:txBody>
          <a:bodyPr/>
          <a:lstStyle/>
          <a:p>
            <a:fld id="{5949475B-FFD4-4218-B8FD-699852E6F0AF}" type="slidenum">
              <a:rPr lang="fr-FR" smtClean="0"/>
              <a:t>1</a:t>
            </a:fld>
            <a:endParaRPr lang="fr-FR"/>
          </a:p>
        </p:txBody>
      </p:sp>
      <p:sp>
        <p:nvSpPr>
          <p:cNvPr id="7" name="Rectangle 6">
            <a:extLst>
              <a:ext uri="{FF2B5EF4-FFF2-40B4-BE49-F238E27FC236}">
                <a16:creationId xmlns:a16="http://schemas.microsoft.com/office/drawing/2014/main" id="{C4DD3A3C-3196-51F3-54E9-0E865DA1F50D}"/>
              </a:ext>
            </a:extLst>
          </p:cNvPr>
          <p:cNvSpPr/>
          <p:nvPr>
            <p:custDataLst>
              <p:tags r:id="rId11"/>
            </p:custDataLst>
          </p:nvPr>
        </p:nvSpPr>
        <p:spPr>
          <a:xfrm>
            <a:off x="11157857" y="6444343"/>
            <a:ext cx="108857" cy="2002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texte, Police, capture d’écran&#10;&#10;Description générée automatiquement">
            <a:extLst>
              <a:ext uri="{FF2B5EF4-FFF2-40B4-BE49-F238E27FC236}">
                <a16:creationId xmlns:a16="http://schemas.microsoft.com/office/drawing/2014/main" id="{C9874D2C-C8F8-0217-BC8E-7872BA674DE5}"/>
              </a:ext>
            </a:extLst>
          </p:cNvPr>
          <p:cNvPicPr>
            <a:picLocks noChangeAspect="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a:xfrm>
            <a:off x="9127747" y="306115"/>
            <a:ext cx="2861053" cy="603503"/>
          </a:xfrm>
          <a:prstGeom prst="rect">
            <a:avLst/>
          </a:prstGeom>
        </p:spPr>
      </p:pic>
      <p:pic>
        <p:nvPicPr>
          <p:cNvPr id="1026" name="Picture 2" descr="Communication | HEFF">
            <a:extLst>
              <a:ext uri="{FF2B5EF4-FFF2-40B4-BE49-F238E27FC236}">
                <a16:creationId xmlns:a16="http://schemas.microsoft.com/office/drawing/2014/main" id="{FFDBFC8B-EB24-D193-81C6-6FD088A446CB}"/>
              </a:ext>
            </a:extLst>
          </p:cNvPr>
          <p:cNvPicPr>
            <a:picLocks noChangeAspect="1" noChangeArrowheads="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a:off x="4369456" y="263082"/>
            <a:ext cx="3497397" cy="78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B75281-B280-D74B-4259-5FFBE309E1D1}"/>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89DB0579-6061-07D6-D0A5-5D4FFD02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5B759E49-6DAF-6C89-7FA4-C973AF24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DA15F697-4ABE-ACA2-0D8B-13ED2F65AF9E}"/>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04698E59-F3A0-4E73-6C2B-39959C33A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D0EBD221-50EF-93EA-FAD6-032BE35BA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8B57610C-431A-9280-7C93-E21E0F6EC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8243D1B0-2989-FC3B-5D5B-462E5F6E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149E57C1-1D07-D94C-F6CD-1CB7E7825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39A0E4E1-0AB0-5B7E-6FC8-9E27F5CAE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3BB59804-C3C6-1312-91D1-BC8676FDC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B53AA6C1-8784-7077-B809-3D58819C1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4A9D6885-C88F-ACB8-9F5A-ADBD8901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542F007D-A332-15A7-31F8-166A4688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BE4E7FF5-EE06-67A7-99BA-712656C2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B0535E5-F942-8838-F309-FA5436B69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6127864D-8346-6E2E-8530-4EF6F3454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B2793D8-4D29-B0B0-C114-91FFAFA8D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523FD894-7C61-5EEF-0F45-F7E141086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F9DF4BDE-28C8-8501-F446-602D83640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2F42E84B-FFB3-C0D6-A42F-34259DF325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B058ED7-EA31-FEF5-2BB3-AD6885912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B86446A7-DE02-904B-EB39-7A8929267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5BE8642A-1A1C-B2B8-A562-4FF29ACDB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5155486A-596E-1129-02D9-F71C9EB05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77FBB380-8AF7-12AF-6057-4354A1AF76AE}"/>
              </a:ext>
            </a:extLst>
          </p:cNvPr>
          <p:cNvSpPr txBox="1"/>
          <p:nvPr>
            <p:custDataLst>
              <p:tags r:id="rId5"/>
            </p:custDataLst>
          </p:nvPr>
        </p:nvSpPr>
        <p:spPr>
          <a:xfrm>
            <a:off x="3730005" y="246888"/>
            <a:ext cx="4731989" cy="461665"/>
          </a:xfrm>
          <a:prstGeom prst="rect">
            <a:avLst/>
          </a:prstGeom>
          <a:noFill/>
        </p:spPr>
        <p:txBody>
          <a:bodyPr wrap="square" rtlCol="0">
            <a:spAutoFit/>
          </a:bodyPr>
          <a:lstStyle/>
          <a:p>
            <a:pPr algn="ctr"/>
            <a:r>
              <a:rPr lang="fr-FR" sz="2400" b="1" dirty="0"/>
              <a:t>2. AVANTAGES ET INCONVÉNIENTS</a:t>
            </a:r>
          </a:p>
        </p:txBody>
      </p:sp>
      <p:cxnSp>
        <p:nvCxnSpPr>
          <p:cNvPr id="9" name="Connecteur droit 8">
            <a:extLst>
              <a:ext uri="{FF2B5EF4-FFF2-40B4-BE49-F238E27FC236}">
                <a16:creationId xmlns:a16="http://schemas.microsoft.com/office/drawing/2014/main" id="{05E2E9FA-F528-8113-474C-2E816EE46273}"/>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3457B2B-2A60-D288-CB69-846A50791980}"/>
              </a:ext>
            </a:extLst>
          </p:cNvPr>
          <p:cNvSpPr txBox="1"/>
          <p:nvPr>
            <p:custDataLst>
              <p:tags r:id="rId7"/>
            </p:custDataLst>
          </p:nvPr>
        </p:nvSpPr>
        <p:spPr>
          <a:xfrm>
            <a:off x="956970" y="1011936"/>
            <a:ext cx="10914990" cy="1295868"/>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Détecte</a:t>
            </a:r>
            <a:r>
              <a:rPr lang="fr-FR" dirty="0"/>
              <a:t>r </a:t>
            </a:r>
            <a:r>
              <a:rPr lang="fr-FR" b="1" dirty="0"/>
              <a:t>l’IA</a:t>
            </a:r>
            <a:r>
              <a:rPr lang="fr-FR" dirty="0"/>
              <a:t> : </a:t>
            </a:r>
          </a:p>
          <a:p>
            <a:pPr marL="285750" indent="-285750" algn="just" fontAlgn="base">
              <a:lnSpc>
                <a:spcPct val="150000"/>
              </a:lnSpc>
              <a:buFont typeface="Arial" panose="020B0604020202020204" pitchFamily="34" charset="0"/>
              <a:buChar char="•"/>
            </a:pPr>
            <a:r>
              <a:rPr lang="fr-FR" dirty="0"/>
              <a:t>Regarde les images qui te sont proposées ;</a:t>
            </a:r>
          </a:p>
          <a:p>
            <a:pPr marL="285750" indent="-285750" algn="just" fontAlgn="base">
              <a:lnSpc>
                <a:spcPct val="150000"/>
              </a:lnSpc>
              <a:buFont typeface="Arial" panose="020B0604020202020204" pitchFamily="34" charset="0"/>
              <a:buChar char="•"/>
            </a:pPr>
            <a:r>
              <a:rPr lang="fr-FR" dirty="0"/>
              <a:t>Essaie de dire si elles sont générées par l’IA ou par un humain.</a:t>
            </a:r>
          </a:p>
        </p:txBody>
      </p:sp>
      <p:pic>
        <p:nvPicPr>
          <p:cNvPr id="7" name="Image 6">
            <a:hlinkClick r:id="rId11"/>
            <a:extLst>
              <a:ext uri="{FF2B5EF4-FFF2-40B4-BE49-F238E27FC236}">
                <a16:creationId xmlns:a16="http://schemas.microsoft.com/office/drawing/2014/main" id="{E87D2ADC-041E-1A36-87ED-251537A68BF3}"/>
              </a:ext>
            </a:extLst>
          </p:cNvPr>
          <p:cNvPicPr>
            <a:picLocks noChangeAspect="1"/>
          </p:cNvPicPr>
          <p:nvPr>
            <p:custDataLst>
              <p:tags r:id="rId8"/>
            </p:custDataLst>
          </p:nvPr>
        </p:nvPicPr>
        <p:blipFill>
          <a:blip r:embed="rId12"/>
          <a:stretch>
            <a:fillRect/>
          </a:stretch>
        </p:blipFill>
        <p:spPr>
          <a:xfrm>
            <a:off x="1313675" y="3055053"/>
            <a:ext cx="2956816" cy="3093988"/>
          </a:xfrm>
          <a:prstGeom prst="rect">
            <a:avLst/>
          </a:prstGeom>
        </p:spPr>
      </p:pic>
      <p:pic>
        <p:nvPicPr>
          <p:cNvPr id="5" name="Image 4">
            <a:extLst>
              <a:ext uri="{FF2B5EF4-FFF2-40B4-BE49-F238E27FC236}">
                <a16:creationId xmlns:a16="http://schemas.microsoft.com/office/drawing/2014/main" id="{E7709F2C-C7C8-8959-C7AF-D875D7624025}"/>
              </a:ext>
            </a:extLst>
          </p:cNvPr>
          <p:cNvPicPr>
            <a:picLocks noChangeAspect="1"/>
          </p:cNvPicPr>
          <p:nvPr>
            <p:custDataLst>
              <p:tags r:id="rId9"/>
            </p:custDataLst>
          </p:nvPr>
        </p:nvPicPr>
        <p:blipFill>
          <a:blip r:embed="rId13"/>
          <a:stretch>
            <a:fillRect/>
          </a:stretch>
        </p:blipFill>
        <p:spPr>
          <a:xfrm>
            <a:off x="7422357" y="2153920"/>
            <a:ext cx="4555506" cy="4568636"/>
          </a:xfrm>
          <a:prstGeom prst="rect">
            <a:avLst/>
          </a:prstGeom>
        </p:spPr>
      </p:pic>
    </p:spTree>
    <p:extLst>
      <p:ext uri="{BB962C8B-B14F-4D97-AF65-F5344CB8AC3E}">
        <p14:creationId xmlns:p14="http://schemas.microsoft.com/office/powerpoint/2010/main" val="126063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EE9CE6-3070-0492-51E8-270C486BCAA1}"/>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ACC52B0E-BA25-3C3A-6710-2A5719409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E1510254-CD44-5337-924B-8805A1422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CFBF3C9E-A763-BBFA-A0E6-5C8E8F6AE5C5}"/>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A2D43044-BF79-7051-05C9-9D26E9DDA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BF21A7C9-900B-49C3-89AB-AC43416A62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0855ECA5-F788-2625-65B9-FE8522D39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872B89C1-70D9-C095-B098-B76EAF7F1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46FFA5D4-80C9-60A2-CC31-9F6520973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7CDB2275-4B6C-F18B-320A-A73146A54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C6F7BF26-4D6F-F96B-2098-C4D4EBE1A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9DF9F6B1-0CDA-8451-AA5A-BFF38EA84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43BC9FAD-A473-F265-27D1-F48C7E35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47519CEA-4499-F610-FEB9-1AB2AB14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FEEE9865-4360-6442-368A-D3171184A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14D0DB13-960B-FB7D-3B14-B6C7E5791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061B9BA1-B621-493F-F711-F259B286C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C079B2AC-97E7-3FEA-C2C4-152CC1C83D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676FE5BE-71FB-250E-8FDA-65B67A6BE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E2D5037-6B76-8672-A1B9-37E77D4B5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E674BCB3-8B03-8865-FE22-BB8CB7817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4855575-5392-13F0-399A-1CD4E27E0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3A45103C-92CF-D834-EAD2-EB87CAE33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A5D34A61-7C0D-5873-245A-7ADCB01C19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0631C9A2-951E-619B-80E7-707892F79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F8492009-75A5-49B2-6265-810EC87F0766}"/>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3. ECRIRE UN PROMPT</a:t>
            </a:r>
          </a:p>
        </p:txBody>
      </p:sp>
      <p:cxnSp>
        <p:nvCxnSpPr>
          <p:cNvPr id="9" name="Connecteur droit 8">
            <a:extLst>
              <a:ext uri="{FF2B5EF4-FFF2-40B4-BE49-F238E27FC236}">
                <a16:creationId xmlns:a16="http://schemas.microsoft.com/office/drawing/2014/main" id="{2DFE9E5F-A774-A719-FDCF-CFB0A6DF5531}"/>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1C3AD9C1-60A6-4409-F035-493A7BB220C8}"/>
              </a:ext>
            </a:extLst>
          </p:cNvPr>
          <p:cNvSpPr txBox="1"/>
          <p:nvPr>
            <p:custDataLst>
              <p:tags r:id="rId7"/>
            </p:custDataLst>
          </p:nvPr>
        </p:nvSpPr>
        <p:spPr>
          <a:xfrm>
            <a:off x="956970" y="1011936"/>
            <a:ext cx="11003446" cy="4619854"/>
          </a:xfrm>
          <a:prstGeom prst="rect">
            <a:avLst/>
          </a:prstGeom>
          <a:noFill/>
        </p:spPr>
        <p:txBody>
          <a:bodyPr wrap="square">
            <a:spAutoFit/>
          </a:bodyPr>
          <a:lstStyle/>
          <a:p>
            <a:pPr fontAlgn="base">
              <a:lnSpc>
                <a:spcPct val="150000"/>
              </a:lnSpc>
            </a:pPr>
            <a:r>
              <a:rPr lang="fr-FR" dirty="0"/>
              <a:t>C'est l'instruction donnée à une IA. Le "prompt" influence la manière dont le modèle génère du texte en réponse à une requête spécifique. Il peut suivre une proposition de structure telle que : CQQCOQP.</a:t>
            </a:r>
          </a:p>
          <a:p>
            <a:pPr fontAlgn="base">
              <a:lnSpc>
                <a:spcPct val="150000"/>
              </a:lnSpc>
            </a:pPr>
            <a:endParaRPr lang="fr-FR" dirty="0"/>
          </a:p>
          <a:p>
            <a:pPr fontAlgn="base">
              <a:lnSpc>
                <a:spcPct val="150000"/>
              </a:lnSpc>
            </a:pPr>
            <a:r>
              <a:rPr lang="fr-FR" dirty="0"/>
              <a:t>Deux méthodes conseillées : </a:t>
            </a:r>
          </a:p>
          <a:p>
            <a:pPr marL="285750" indent="-285750" fontAlgn="base">
              <a:lnSpc>
                <a:spcPct val="150000"/>
              </a:lnSpc>
              <a:buFont typeface="Arial" panose="020B0604020202020204" pitchFamily="34" charset="0"/>
              <a:buChar char="•"/>
            </a:pPr>
            <a:r>
              <a:rPr lang="fr-FR" dirty="0"/>
              <a:t>Un grand message avec tous les éléments ;</a:t>
            </a:r>
          </a:p>
          <a:p>
            <a:pPr marL="285750" indent="-285750" fontAlgn="base">
              <a:lnSpc>
                <a:spcPct val="150000"/>
              </a:lnSpc>
              <a:buFont typeface="Arial" panose="020B0604020202020204" pitchFamily="34" charset="0"/>
              <a:buChar char="•"/>
            </a:pPr>
            <a:r>
              <a:rPr lang="fr-FR" dirty="0"/>
              <a:t>Une décomposition en sous-tâches.</a:t>
            </a:r>
          </a:p>
          <a:p>
            <a:pPr fontAlgn="base">
              <a:lnSpc>
                <a:spcPct val="150000"/>
              </a:lnSpc>
            </a:pPr>
            <a:endParaRPr lang="fr-FR" dirty="0"/>
          </a:p>
          <a:p>
            <a:pPr fontAlgn="base">
              <a:lnSpc>
                <a:spcPct val="150000"/>
              </a:lnSpc>
            </a:pPr>
            <a:r>
              <a:rPr lang="fr-FR" dirty="0"/>
              <a:t>Voici des aides pour écrire des prompts : </a:t>
            </a:r>
          </a:p>
          <a:p>
            <a:pPr marL="285750" indent="-285750" fontAlgn="base">
              <a:lnSpc>
                <a:spcPct val="150000"/>
              </a:lnSpc>
              <a:buFont typeface="Arial" panose="020B0604020202020204" pitchFamily="34" charset="0"/>
              <a:buChar char="•"/>
            </a:pPr>
            <a:r>
              <a:rPr lang="fr-FR" dirty="0"/>
              <a:t>Merlin IA (</a:t>
            </a:r>
            <a:r>
              <a:rPr lang="fr-FR" dirty="0">
                <a:hlinkClick r:id="rId9"/>
              </a:rPr>
              <a:t>https://www.getmerlin.in/fr</a:t>
            </a:r>
            <a:r>
              <a:rPr lang="fr-FR" dirty="0"/>
              <a:t>)</a:t>
            </a:r>
          </a:p>
          <a:p>
            <a:pPr marL="285750" indent="-285750" fontAlgn="base">
              <a:lnSpc>
                <a:spcPct val="150000"/>
              </a:lnSpc>
              <a:buFont typeface="Arial" panose="020B0604020202020204" pitchFamily="34" charset="0"/>
              <a:buChar char="•"/>
            </a:pPr>
            <a:r>
              <a:rPr lang="fr-FR" dirty="0">
                <a:hlinkClick r:id="rId10"/>
              </a:rPr>
              <a:t>https://splc.be/prompts-pour-leducation-ameliorer-la-productivite-et-lapprentissage-grace-a-lia/</a:t>
            </a:r>
            <a:endParaRPr lang="fr-FR" dirty="0"/>
          </a:p>
          <a:p>
            <a:pPr marL="285750" indent="-285750" fontAlgn="base">
              <a:lnSpc>
                <a:spcPct val="150000"/>
              </a:lnSpc>
              <a:buFont typeface="Arial" panose="020B0604020202020204" pitchFamily="34" charset="0"/>
              <a:buChar char="•"/>
            </a:pPr>
            <a:r>
              <a:rPr lang="fr-FR" dirty="0">
                <a:hlinkClick r:id="rId11"/>
              </a:rPr>
              <a:t>https://latelierduformateur.fr/collection-de-prompts-ia-en-education/</a:t>
            </a:r>
            <a:endParaRPr lang="fr-FR" dirty="0"/>
          </a:p>
        </p:txBody>
      </p:sp>
    </p:spTree>
    <p:extLst>
      <p:ext uri="{BB962C8B-B14F-4D97-AF65-F5344CB8AC3E}">
        <p14:creationId xmlns:p14="http://schemas.microsoft.com/office/powerpoint/2010/main" val="34770074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411A21-56D8-A88A-5296-DC0551F5157B}"/>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610BDEBA-FC36-9AC3-FF35-9ED007298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5015EB14-09FA-8C7E-0597-6524A002F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701A5463-223E-C4DC-0F79-DE3303EC2F9D}"/>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7112F330-EF88-9BD6-8750-41FC03A2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6287D447-4AA3-382B-787C-DA615D5AE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4341AC7C-937A-E353-D239-CA861228E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CB29BD66-9519-A3F5-60E1-4B38747FC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6F79F512-803B-1911-A137-C8B651606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A632EBCE-8B0E-5BB5-2455-C293B8A34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5CF9BA8B-3CEF-09CF-1BBB-5E517AD8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97969368-A873-94AC-D7EA-1F99666CE9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273487CC-3991-76BF-5AF5-4BC616052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10A653EE-2D28-33D1-20DB-F4765C409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6D398C09-3135-B783-D18D-F313DDBEA1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A4E4550B-FEB1-980F-CA46-D69959B14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2AEF75D-4B3E-8918-E303-9F0BD5866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7050A8E2-E1F7-8E3B-493B-D2A3F0374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CB8AEAC7-13FD-0271-32A1-A31F28305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A6058D14-5835-409D-C6FA-B49DB7418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1355DAAF-D81F-F376-BC4E-9338D4B28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DF73C9D-2744-C9F9-4A43-C812F2877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13DB2111-1A91-6A60-8B68-B57C378AC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32D126AD-74B6-56DD-4EF4-D2CF32607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A3058F0B-9249-D6B6-C1AE-86D0E4ABF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FE943385-0EBF-B9A4-B29D-2556D838DD33}"/>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3. ECRIRE UN PROMPT</a:t>
            </a:r>
          </a:p>
        </p:txBody>
      </p:sp>
      <p:cxnSp>
        <p:nvCxnSpPr>
          <p:cNvPr id="9" name="Connecteur droit 8">
            <a:extLst>
              <a:ext uri="{FF2B5EF4-FFF2-40B4-BE49-F238E27FC236}">
                <a16:creationId xmlns:a16="http://schemas.microsoft.com/office/drawing/2014/main" id="{1899E686-BBDC-6CCE-0E59-0FD4E186450F}"/>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pic>
        <p:nvPicPr>
          <p:cNvPr id="5" name="Image 4">
            <a:extLst>
              <a:ext uri="{FF2B5EF4-FFF2-40B4-BE49-F238E27FC236}">
                <a16:creationId xmlns:a16="http://schemas.microsoft.com/office/drawing/2014/main" id="{B2B46737-EE8F-B565-5E7E-8DFCEE33C136}"/>
              </a:ext>
            </a:extLst>
          </p:cNvPr>
          <p:cNvPicPr>
            <a:picLocks noChangeAspect="1"/>
          </p:cNvPicPr>
          <p:nvPr>
            <p:custDataLst>
              <p:tags r:id="rId7"/>
            </p:custDataLst>
          </p:nvPr>
        </p:nvPicPr>
        <p:blipFill>
          <a:blip r:embed="rId9"/>
          <a:stretch>
            <a:fillRect/>
          </a:stretch>
        </p:blipFill>
        <p:spPr>
          <a:xfrm>
            <a:off x="883652" y="1011935"/>
            <a:ext cx="11011484" cy="5465059"/>
          </a:xfrm>
          <a:prstGeom prst="rect">
            <a:avLst/>
          </a:prstGeom>
        </p:spPr>
      </p:pic>
    </p:spTree>
    <p:extLst>
      <p:ext uri="{BB962C8B-B14F-4D97-AF65-F5344CB8AC3E}">
        <p14:creationId xmlns:p14="http://schemas.microsoft.com/office/powerpoint/2010/main" val="345330629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C68503-B519-FF38-AAE1-D5851665CA8A}"/>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F4245347-9D5C-3CEA-6247-A2F64CA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7E01C1B9-9295-D4DC-14B3-BAA5C4EDF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DAC0F43E-6096-95BC-BF35-0E838DF0284D}"/>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9FFBDE54-767B-E4AA-DB13-952EFAE9D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7F621249-6DE1-6E98-E23A-C30BA2F64B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F673CAD5-AE7B-D537-6BCB-20AB2CE50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21EDFA4A-E3B4-F3B8-B725-3BA18E625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8DAE4A2F-C30F-8DCC-ED3A-1D5B5DBD6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AF55741C-080B-1FFB-FB45-199DEBCF8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EA2EFB01-4AA4-9EFA-595D-D73E527F6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FB5DC43F-F34E-7A3E-569B-5F0B19B32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8ABD3719-6A1D-2B2F-6A36-343B621C0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429359D2-D1B6-8125-1C42-235C5E9EF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4A278FCA-2C84-D56B-F7F6-9FBA73FF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44F6DBC9-192C-00A7-2028-C9C582C99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66C31383-0B3A-AC25-961C-1BFF55DC6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79EF2B61-176E-BACD-BA7A-11271B686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C71FC1D3-A81C-4A52-4777-BA230BA72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A9DA9AB2-3D80-BC6C-A247-D515B396A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E1BCBBED-1295-4E60-A703-739BBAF8B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6600CC3-77A9-BD5C-751E-0C49BF5E3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8D0FE32C-276D-105A-18E7-411122466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CE8C6829-917C-8273-04E0-236422476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61AB6255-AABD-48DC-B63A-DD4BF0AA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BAA85F5B-D6CB-A8B2-0D55-065B2F7C0700}"/>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3. ECRIRE UN PROMPT</a:t>
            </a:r>
          </a:p>
        </p:txBody>
      </p:sp>
      <p:cxnSp>
        <p:nvCxnSpPr>
          <p:cNvPr id="9" name="Connecteur droit 8">
            <a:extLst>
              <a:ext uri="{FF2B5EF4-FFF2-40B4-BE49-F238E27FC236}">
                <a16:creationId xmlns:a16="http://schemas.microsoft.com/office/drawing/2014/main" id="{F2A90B7F-3187-E58D-D534-20FC33AAC014}"/>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2" name="ZoneTexte 1">
            <a:extLst>
              <a:ext uri="{FF2B5EF4-FFF2-40B4-BE49-F238E27FC236}">
                <a16:creationId xmlns:a16="http://schemas.microsoft.com/office/drawing/2014/main" id="{8860D31E-17E0-1A27-4216-9D7A09EFB338}"/>
              </a:ext>
            </a:extLst>
          </p:cNvPr>
          <p:cNvSpPr txBox="1"/>
          <p:nvPr>
            <p:custDataLst>
              <p:tags r:id="rId7"/>
            </p:custDataLst>
          </p:nvPr>
        </p:nvSpPr>
        <p:spPr>
          <a:xfrm>
            <a:off x="956970" y="1011936"/>
            <a:ext cx="11003446" cy="5509200"/>
          </a:xfrm>
          <a:prstGeom prst="rect">
            <a:avLst/>
          </a:prstGeom>
          <a:noFill/>
        </p:spPr>
        <p:txBody>
          <a:bodyPr wrap="square">
            <a:spAutoFit/>
          </a:bodyPr>
          <a:lstStyle/>
          <a:p>
            <a:pPr fontAlgn="base">
              <a:lnSpc>
                <a:spcPct val="150000"/>
              </a:lnSpc>
            </a:pPr>
            <a:r>
              <a:rPr lang="fr-FR" dirty="0"/>
              <a:t>Créer un prompt pour </a:t>
            </a:r>
            <a:r>
              <a:rPr lang="fr-FR" dirty="0" err="1"/>
              <a:t>ChatGPT</a:t>
            </a:r>
            <a:r>
              <a:rPr lang="fr-FR" dirty="0"/>
              <a:t> demandant un fil </a:t>
            </a:r>
            <a:r>
              <a:rPr lang="fr-BE" dirty="0"/>
              <a:t>rouge détaillé d’une</a:t>
            </a:r>
            <a:r>
              <a:rPr lang="fr-FR" dirty="0"/>
              <a:t> séquence de 4 périodes de cours sur un sujet précis utilisable en stage.</a:t>
            </a:r>
          </a:p>
          <a:p>
            <a:pPr fontAlgn="base">
              <a:lnSpc>
                <a:spcPct val="150000"/>
              </a:lnSpc>
            </a:pPr>
            <a:r>
              <a:rPr lang="fr-FR" b="1" dirty="0"/>
              <a:t>Exemple</a:t>
            </a:r>
            <a:r>
              <a:rPr lang="fr-FR" dirty="0"/>
              <a:t> :</a:t>
            </a:r>
          </a:p>
          <a:p>
            <a:pPr fontAlgn="base">
              <a:lnSpc>
                <a:spcPct val="150000"/>
              </a:lnSpc>
            </a:pPr>
            <a:endParaRPr lang="fr-FR" sz="1200" dirty="0"/>
          </a:p>
          <a:p>
            <a:r>
              <a:rPr lang="fr-FR" sz="1600" dirty="0"/>
              <a:t>Crée un cours complet et interactif sur la méthode de la division avec Horner, destiné à des élèves de 15 ans en mathématiques de niveau secondaire inférieur/supérieur. Le cours doit :</a:t>
            </a:r>
          </a:p>
          <a:p>
            <a:r>
              <a:rPr lang="fr-FR" sz="1600" dirty="0"/>
              <a:t>Être pédagogique, progressif et adapté à des adolescents de 15 ans (niveau équivalent à la 3e ou 4e secondaire).</a:t>
            </a:r>
          </a:p>
          <a:p>
            <a:r>
              <a:rPr lang="fr-FR" sz="1600" dirty="0"/>
              <a:t>Introduire la méthode de Horner en expliquant le contexte : pourquoi on l’utilise, à quoi elle sert (division de polynômes, simplification, etc.).</a:t>
            </a:r>
          </a:p>
          <a:p>
            <a:r>
              <a:rPr lang="fr-FR" sz="1600" dirty="0"/>
              <a:t>Proposer un rappel des notions préalables nécessaires (polynômes, division de polynômes, racine d’un polynôme, etc.).</a:t>
            </a:r>
          </a:p>
          <a:p>
            <a:r>
              <a:rPr lang="fr-FR" sz="1600" dirty="0"/>
              <a:t>Expliquer pas à pas la méthode de Horner, avec un exemple détaillé (du type : diviser P(x)=2x3+3x2−11x−6P(x) = 2x^3 + 3x^2 - 11x - 6P(x)=2x3+3x2−11x−6 par x+3x + 3x+3).</a:t>
            </a:r>
          </a:p>
          <a:p>
            <a:r>
              <a:rPr lang="fr-FR" sz="1600" dirty="0"/>
              <a:t>Utiliser un langage simple, mais mathématiquement rigoureux, avec des schémas visuels ou tableaux pour représenter la méthode.</a:t>
            </a:r>
          </a:p>
          <a:p>
            <a:r>
              <a:rPr lang="fr-FR" sz="1600" dirty="0"/>
              <a:t>Inclure au moins 3 exercices progressifs avec corrigés.</a:t>
            </a:r>
          </a:p>
          <a:p>
            <a:r>
              <a:rPr lang="fr-FR" sz="1600" dirty="0"/>
              <a:t>Proposer des exercices supplémentaires sans corrigé pour l'entraînement autonome.</a:t>
            </a:r>
          </a:p>
          <a:p>
            <a:r>
              <a:rPr lang="fr-FR" sz="1600" dirty="0"/>
              <a:t>Intégrer une activité interactive ou ludique pour favoriser l’engagement (ex. : énigme, défi, mini-jeu, ou quizz type </a:t>
            </a:r>
            <a:r>
              <a:rPr lang="fr-FR" sz="1600" dirty="0" err="1"/>
              <a:t>Kahoot</a:t>
            </a:r>
            <a:r>
              <a:rPr lang="fr-FR" sz="1600" dirty="0"/>
              <a:t>).</a:t>
            </a:r>
          </a:p>
          <a:p>
            <a:r>
              <a:rPr lang="fr-FR" sz="1600" dirty="0"/>
              <a:t>Donner des astuces pour éviter les erreurs fréquentes.</a:t>
            </a:r>
          </a:p>
          <a:p>
            <a:r>
              <a:rPr lang="fr-FR" sz="1600" dirty="0"/>
              <a:t>Ajouter une conclusion récapitulative avec les points-clés à retenir.</a:t>
            </a:r>
          </a:p>
          <a:p>
            <a:r>
              <a:rPr lang="fr-FR" sz="1600" dirty="0"/>
              <a:t>L’objectif est de permettre aux élèves de comprendre, pratiquer et maîtriser la méthode de Horner, dans un format stimulant et accessible.</a:t>
            </a:r>
          </a:p>
        </p:txBody>
      </p:sp>
    </p:spTree>
    <p:extLst>
      <p:ext uri="{BB962C8B-B14F-4D97-AF65-F5344CB8AC3E}">
        <p14:creationId xmlns:p14="http://schemas.microsoft.com/office/powerpoint/2010/main" val="2526564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818154-F98C-815D-EC1E-ECB4BF9FB49A}"/>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3E0F17AD-7450-0000-0DF8-D325FFBFF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0EE2D67D-5F2C-B734-BF4A-FF6EBF702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545F0296-1EA5-64BC-4C3D-E88CB793D472}"/>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E7A8087F-4DAB-135B-CA91-2F238A9BC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63C1DD1C-A79A-F538-092B-F61F9DEF0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A636FC2-BF27-8A19-7961-094A6F5F32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95657534-8030-ED77-EC7F-D3C5E17A9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AA38DC48-C128-2992-5E44-75396D98A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62A3A4F7-EF4C-AB4C-05F6-B30E1B962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E8E467EF-9B19-2276-326C-722FCE45C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64D4096E-78F4-1118-6D90-C78F57C5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619832A3-EC93-C4DB-A572-B3E02BC31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8C7E6AC1-85FD-8AA5-807F-8BE78304F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67102AA4-5493-CBA5-8343-70E3080B0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F408843-2172-0D4E-F6C6-2DF9BDDBA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2C1BA613-33C7-3829-01EF-65B385F44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D82DDA45-A0B8-CFC1-F0B5-CB1E4ED8A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8894667E-F972-F0AB-9BB5-EB24BC71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865BEFB1-9E64-6566-E842-343DA5F464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8ED684A8-425C-A732-BA4A-2900BB1D2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5504E66-7352-28BC-B870-9D6D03553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321AEBA5-101C-1BEC-0D00-D1F86F1B79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4A76F1BE-4B9B-C9E3-8313-DAB9FE94A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1CCC2C78-C476-B9FB-93F7-9D16ECE3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53B3F68A-4D65-8A43-70E9-8BC8CE4148F0}"/>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4. POUR L’ENSEIGNANT</a:t>
            </a:r>
          </a:p>
        </p:txBody>
      </p:sp>
      <p:cxnSp>
        <p:nvCxnSpPr>
          <p:cNvPr id="9" name="Connecteur droit 8">
            <a:extLst>
              <a:ext uri="{FF2B5EF4-FFF2-40B4-BE49-F238E27FC236}">
                <a16:creationId xmlns:a16="http://schemas.microsoft.com/office/drawing/2014/main" id="{B4C2F2B7-16F3-B312-E2E3-88AC9D83C9C8}"/>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03389713-1E0F-B806-C279-DF1C725BB76B}"/>
              </a:ext>
            </a:extLst>
          </p:cNvPr>
          <p:cNvSpPr txBox="1"/>
          <p:nvPr>
            <p:custDataLst>
              <p:tags r:id="rId7"/>
            </p:custDataLst>
          </p:nvPr>
        </p:nvSpPr>
        <p:spPr>
          <a:xfrm>
            <a:off x="956970" y="1011936"/>
            <a:ext cx="11003446" cy="4619854"/>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Liste d’IA pou</a:t>
            </a:r>
            <a:r>
              <a:rPr lang="fr-FR" b="1" dirty="0"/>
              <a:t>r l’enseignant </a:t>
            </a:r>
            <a:r>
              <a:rPr lang="fr-FR" b="1" dirty="0">
                <a:solidFill>
                  <a:srgbClr val="000000"/>
                </a:solidFill>
                <a:latin typeface="Calibri" panose="020F0502020204030204" pitchFamily="34" charset="0"/>
              </a:rPr>
              <a:t>:</a:t>
            </a:r>
          </a:p>
          <a:p>
            <a:pPr marL="285750" lvl="0" indent="-285750">
              <a:lnSpc>
                <a:spcPct val="150000"/>
              </a:lnSpc>
              <a:buFont typeface="Arial" panose="020B0604020202020204" pitchFamily="34" charset="0"/>
              <a:buChar char="•"/>
            </a:pPr>
            <a:r>
              <a:rPr lang="fr-FR" dirty="0" err="1">
                <a:solidFill>
                  <a:srgbClr val="000000"/>
                </a:solidFill>
                <a:latin typeface="Calibri" panose="020F0502020204030204" pitchFamily="34" charset="0"/>
              </a:rPr>
              <a:t>Conke</a:t>
            </a:r>
            <a:r>
              <a:rPr lang="fr-FR" dirty="0" err="1"/>
              <a:t>r</a:t>
            </a:r>
            <a:r>
              <a:rPr lang="fr-FR" dirty="0"/>
              <a:t> (création de quizz) : </a:t>
            </a:r>
            <a:r>
              <a:rPr lang="fr-FR" dirty="0">
                <a:hlinkClick r:id="rId12"/>
              </a:rPr>
              <a:t>https://app.conker.ai/create</a:t>
            </a:r>
            <a:endParaRPr lang="fr-FR" dirty="0"/>
          </a:p>
          <a:p>
            <a:pPr marL="285750" lvl="0" indent="-285750">
              <a:lnSpc>
                <a:spcPct val="150000"/>
              </a:lnSpc>
              <a:buFont typeface="Arial" panose="020B0604020202020204" pitchFamily="34" charset="0"/>
              <a:buChar char="•"/>
            </a:pPr>
            <a:r>
              <a:rPr lang="fr-FR" dirty="0" err="1">
                <a:solidFill>
                  <a:srgbClr val="000000"/>
                </a:solidFill>
                <a:latin typeface="Calibri" panose="020F0502020204030204" pitchFamily="34" charset="0"/>
              </a:rPr>
              <a:t>Copilot</a:t>
            </a:r>
            <a:r>
              <a:rPr lang="fr-FR" dirty="0">
                <a:solidFill>
                  <a:srgbClr val="000000"/>
                </a:solidFill>
                <a:latin typeface="Calibri" panose="020F0502020204030204" pitchFamily="34" charset="0"/>
              </a:rPr>
              <a:t>, Gemini, </a:t>
            </a:r>
            <a:r>
              <a:rPr lang="fr-FR" dirty="0" err="1">
                <a:solidFill>
                  <a:srgbClr val="000000"/>
                </a:solidFill>
                <a:latin typeface="Calibri" panose="020F0502020204030204" pitchFamily="34" charset="0"/>
              </a:rPr>
              <a:t>ChatGPT</a:t>
            </a:r>
            <a:r>
              <a:rPr lang="fr-FR" dirty="0">
                <a:solidFill>
                  <a:srgbClr val="000000"/>
                </a:solidFill>
                <a:latin typeface="Calibri" panose="020F0502020204030204" pitchFamily="34" charset="0"/>
              </a:rPr>
              <a:t> (assistant IA)</a:t>
            </a:r>
          </a:p>
          <a:p>
            <a:pPr marL="285750" lvl="0" indent="-285750">
              <a:lnSpc>
                <a:spcPct val="150000"/>
              </a:lnSpc>
              <a:buFont typeface="Arial" panose="020B0604020202020204" pitchFamily="34" charset="0"/>
              <a:buChar char="•"/>
            </a:pPr>
            <a:r>
              <a:rPr lang="fr-FR" dirty="0" err="1"/>
              <a:t>ChatPDF</a:t>
            </a:r>
            <a:r>
              <a:rPr lang="fr-FR" dirty="0"/>
              <a:t> (assistant IA spécialisé dans les lectures de documents) : </a:t>
            </a:r>
            <a:r>
              <a:rPr lang="fr-FR" dirty="0">
                <a:hlinkClick r:id="rId13"/>
              </a:rPr>
              <a:t>https://www.chatpdf.com/fr</a:t>
            </a:r>
            <a:endParaRPr lang="fr-FR" dirty="0"/>
          </a:p>
          <a:p>
            <a:pPr marL="285750" lvl="0" indent="-285750">
              <a:lnSpc>
                <a:spcPct val="150000"/>
              </a:lnSpc>
              <a:buFont typeface="Arial" panose="020B0604020202020204" pitchFamily="34" charset="0"/>
              <a:buChar char="•"/>
            </a:pPr>
            <a:r>
              <a:rPr lang="fr-FR" dirty="0"/>
              <a:t>Learning apps (activités interactives avec les élèves) : </a:t>
            </a:r>
            <a:r>
              <a:rPr lang="fr-FR" dirty="0">
                <a:hlinkClick r:id="rId14"/>
              </a:rPr>
              <a:t>https://learningapps.org/</a:t>
            </a:r>
            <a:endParaRPr lang="fr-FR" dirty="0"/>
          </a:p>
          <a:p>
            <a:pPr marL="285750" lvl="0" indent="-285750">
              <a:lnSpc>
                <a:spcPct val="150000"/>
              </a:lnSpc>
              <a:buFont typeface="Arial" panose="020B0604020202020204" pitchFamily="34" charset="0"/>
              <a:buChar char="•"/>
            </a:pPr>
            <a:r>
              <a:rPr lang="fr-FR" dirty="0" err="1"/>
              <a:t>Kahoot</a:t>
            </a:r>
            <a:r>
              <a:rPr lang="fr-FR" dirty="0"/>
              <a:t> (activités interactives avec les élèves) : </a:t>
            </a:r>
            <a:r>
              <a:rPr lang="fr-FR" dirty="0">
                <a:hlinkClick r:id="rId15"/>
              </a:rPr>
              <a:t>https://kahoot.com/</a:t>
            </a:r>
            <a:endParaRPr lang="fr-FR" dirty="0"/>
          </a:p>
          <a:p>
            <a:pPr marL="285750" lvl="0" indent="-285750">
              <a:lnSpc>
                <a:spcPct val="150000"/>
              </a:lnSpc>
              <a:buFont typeface="Arial" panose="020B0604020202020204" pitchFamily="34" charset="0"/>
              <a:buChar char="•"/>
            </a:pPr>
            <a:r>
              <a:rPr lang="fr-FR" dirty="0"/>
              <a:t>Character.ai, </a:t>
            </a:r>
            <a:r>
              <a:rPr lang="fr-FR" dirty="0" err="1"/>
              <a:t>Mizou</a:t>
            </a:r>
            <a:r>
              <a:rPr lang="fr-FR" dirty="0"/>
              <a:t> (</a:t>
            </a:r>
            <a:r>
              <a:rPr lang="fr-FR" dirty="0" err="1"/>
              <a:t>chatbot</a:t>
            </a:r>
            <a:r>
              <a:rPr lang="fr-FR" dirty="0"/>
              <a:t> d’apprentissage) : </a:t>
            </a:r>
            <a:r>
              <a:rPr lang="fr-FR" dirty="0">
                <a:hlinkClick r:id="rId16"/>
              </a:rPr>
              <a:t>https://character.ai/</a:t>
            </a:r>
            <a:r>
              <a:rPr lang="fr-FR" dirty="0"/>
              <a:t>  -  </a:t>
            </a:r>
            <a:r>
              <a:rPr lang="fr-FR" dirty="0">
                <a:hlinkClick r:id="rId17"/>
              </a:rPr>
              <a:t>https://mizou.com/explore</a:t>
            </a:r>
            <a:endParaRPr lang="fr-FR" dirty="0"/>
          </a:p>
          <a:p>
            <a:pPr marL="285750" lvl="0" indent="-285750">
              <a:lnSpc>
                <a:spcPct val="150000"/>
              </a:lnSpc>
              <a:buFont typeface="Arial" panose="020B0604020202020204" pitchFamily="34" charset="0"/>
              <a:buChar char="•"/>
            </a:pPr>
            <a:r>
              <a:rPr lang="fr-FR" dirty="0" err="1"/>
              <a:t>Suno</a:t>
            </a:r>
            <a:r>
              <a:rPr lang="fr-FR" dirty="0"/>
              <a:t> (création de musique) : </a:t>
            </a:r>
            <a:r>
              <a:rPr lang="fr-FR" dirty="0">
                <a:hlinkClick r:id="rId18"/>
              </a:rPr>
              <a:t>https://suno.com/</a:t>
            </a:r>
            <a:endParaRPr lang="fr-FR" dirty="0"/>
          </a:p>
          <a:p>
            <a:pPr marL="285750" lvl="0" indent="-285750">
              <a:lnSpc>
                <a:spcPct val="150000"/>
              </a:lnSpc>
              <a:buFont typeface="Arial" panose="020B0604020202020204" pitchFamily="34" charset="0"/>
              <a:buChar char="•"/>
            </a:pPr>
            <a:endParaRPr lang="fr-FR" dirty="0"/>
          </a:p>
          <a:p>
            <a:pPr marL="285750" lvl="0" indent="-285750">
              <a:lnSpc>
                <a:spcPct val="150000"/>
              </a:lnSpc>
              <a:buFont typeface="Arial" panose="020B0604020202020204" pitchFamily="34" charset="0"/>
              <a:buChar char="•"/>
            </a:pPr>
            <a:r>
              <a:rPr lang="fr-FR" dirty="0" err="1"/>
              <a:t>NotebookLM</a:t>
            </a:r>
            <a:r>
              <a:rPr lang="fr-FR" dirty="0"/>
              <a:t> (sur base de PDF, créer des quizz, des PowerPoint, des synthèses…) : </a:t>
            </a:r>
            <a:r>
              <a:rPr lang="fr-FR" dirty="0">
                <a:hlinkClick r:id="rId19"/>
              </a:rPr>
              <a:t>https://notebooklm.google.com/</a:t>
            </a:r>
            <a:endParaRPr lang="fr-FR" dirty="0"/>
          </a:p>
        </p:txBody>
      </p:sp>
      <p:pic>
        <p:nvPicPr>
          <p:cNvPr id="1026" name="Picture 2" descr="Conker And 11 Other AI Alternatives For Quizzes">
            <a:extLst>
              <a:ext uri="{FF2B5EF4-FFF2-40B4-BE49-F238E27FC236}">
                <a16:creationId xmlns:a16="http://schemas.microsoft.com/office/drawing/2014/main" id="{95ABC10A-EE02-1CFD-9B45-6C8428BE3532}"/>
              </a:ext>
            </a:extLst>
          </p:cNvPr>
          <p:cNvPicPr>
            <a:picLocks noChangeAspect="1" noChangeArrowheads="1"/>
          </p:cNvPicPr>
          <p:nvPr>
            <p:custDataLst>
              <p:tags r:id="rId8"/>
            </p:custDataLst>
          </p:nvPr>
        </p:nvPicPr>
        <p:blipFill>
          <a:blip r:embed="rId20">
            <a:extLst>
              <a:ext uri="{28A0092B-C50C-407E-A947-70E740481C1C}">
                <a14:useLocalDpi xmlns:a14="http://schemas.microsoft.com/office/drawing/2010/main" val="0"/>
              </a:ext>
            </a:extLst>
          </a:blip>
          <a:srcRect/>
          <a:stretch>
            <a:fillRect/>
          </a:stretch>
        </p:blipFill>
        <p:spPr bwMode="auto">
          <a:xfrm>
            <a:off x="10673233" y="1287102"/>
            <a:ext cx="861311" cy="861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ent Utiliser Suno AI pour Créer des Chansons - Axio Formation">
            <a:extLst>
              <a:ext uri="{FF2B5EF4-FFF2-40B4-BE49-F238E27FC236}">
                <a16:creationId xmlns:a16="http://schemas.microsoft.com/office/drawing/2014/main" id="{0E0C7B3A-5789-1AF1-2B5A-6B348B0841A7}"/>
              </a:ext>
            </a:extLst>
          </p:cNvPr>
          <p:cNvPicPr>
            <a:picLocks noChangeAspect="1" noChangeArrowheads="1"/>
          </p:cNvPicPr>
          <p:nvPr>
            <p:custDataLst>
              <p:tags r:id="rId9"/>
            </p:custDataLst>
          </p:nvPr>
        </p:nvPicPr>
        <p:blipFill>
          <a:blip r:embed="rId21">
            <a:extLst>
              <a:ext uri="{28A0092B-C50C-407E-A947-70E740481C1C}">
                <a14:useLocalDpi xmlns:a14="http://schemas.microsoft.com/office/drawing/2010/main" val="0"/>
              </a:ext>
            </a:extLst>
          </a:blip>
          <a:srcRect/>
          <a:stretch>
            <a:fillRect/>
          </a:stretch>
        </p:blipFill>
        <p:spPr bwMode="auto">
          <a:xfrm>
            <a:off x="10132995" y="4834632"/>
            <a:ext cx="1941786" cy="19417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5 millions de mots analysés en un clic : voici... | DataScientist.fr">
            <a:extLst>
              <a:ext uri="{FF2B5EF4-FFF2-40B4-BE49-F238E27FC236}">
                <a16:creationId xmlns:a16="http://schemas.microsoft.com/office/drawing/2014/main" id="{920364B7-1B47-9F35-5218-0382EB1D4752}"/>
              </a:ext>
            </a:extLst>
          </p:cNvPr>
          <p:cNvPicPr>
            <a:picLocks noChangeAspect="1" noChangeArrowheads="1"/>
          </p:cNvPicPr>
          <p:nvPr>
            <p:custDataLst>
              <p:tags r:id="rId10"/>
            </p:custDataLst>
          </p:nvPr>
        </p:nvPicPr>
        <p:blipFill>
          <a:blip r:embed="rId22">
            <a:extLst>
              <a:ext uri="{28A0092B-C50C-407E-A947-70E740481C1C}">
                <a14:useLocalDpi xmlns:a14="http://schemas.microsoft.com/office/drawing/2010/main" val="0"/>
              </a:ext>
            </a:extLst>
          </a:blip>
          <a:srcRect/>
          <a:stretch>
            <a:fillRect/>
          </a:stretch>
        </p:blipFill>
        <p:spPr bwMode="auto">
          <a:xfrm>
            <a:off x="4700751" y="5460068"/>
            <a:ext cx="2790497" cy="156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0588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790C02-E9C7-99BF-6CE0-14DCE7464167}"/>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409F73BD-B731-698B-ABFD-14ED05077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F95E70AB-310E-D5E0-A26E-7B87CFEBC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86E56AF2-C22E-F3E8-24EC-BC52B3A14958}"/>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37472CEC-4A5F-CBC6-29F3-F6F29DC57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1AC38994-B680-B6D3-074A-0A8FFDD6D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8FF654F4-83F2-55C3-5DDE-372459027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79388268-E6A4-6DD0-4334-A53DD69DE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7E340C92-8311-94D8-7EF8-86F1421CE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50699DB3-75BC-246E-EDF0-8740FB989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68C4191B-3093-0ACB-E6D6-7679CE105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7336C29A-3306-2501-FCCD-E5750F6FE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91000D17-8FC6-004B-5319-F0FC7C8C6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E622744A-921A-9594-5C0B-806E73610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EA2698E-CC29-FBF8-9040-2A4527BD5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D0F2B20D-AA35-E881-35C9-FC1F141F9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3729190-1041-5EB2-1F0A-BFDA78B80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D7505399-4E47-FEC9-6419-3D4B38401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7667AB31-4E52-C754-D9F9-4D726A23F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F11A8741-ACD4-9AC6-0BF8-89435EC9F9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5AB9C682-D3FF-050F-8562-A8712C3FA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4123142-B9C5-E35A-8749-9E785C493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B07B8774-09F5-F02D-E971-413992F91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7F4DEC0D-40F5-FD61-25AB-B837D5C13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85FD66A4-47E9-7291-1A36-28CEFC8D7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02A4F158-7604-2434-D101-91206F56884B}"/>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4. POUR L’ENSEIGNANT</a:t>
            </a:r>
          </a:p>
        </p:txBody>
      </p:sp>
      <p:cxnSp>
        <p:nvCxnSpPr>
          <p:cNvPr id="9" name="Connecteur droit 8">
            <a:extLst>
              <a:ext uri="{FF2B5EF4-FFF2-40B4-BE49-F238E27FC236}">
                <a16:creationId xmlns:a16="http://schemas.microsoft.com/office/drawing/2014/main" id="{5A7E3AEB-09A5-50A8-F067-640BEF659F79}"/>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02CD77C5-F5A2-86B4-3A66-31B729D988A3}"/>
              </a:ext>
            </a:extLst>
          </p:cNvPr>
          <p:cNvSpPr txBox="1"/>
          <p:nvPr>
            <p:custDataLst>
              <p:tags r:id="rId7"/>
            </p:custDataLst>
          </p:nvPr>
        </p:nvSpPr>
        <p:spPr>
          <a:xfrm>
            <a:off x="956970" y="1011936"/>
            <a:ext cx="11003446" cy="2126864"/>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Activité : </a:t>
            </a:r>
          </a:p>
          <a:p>
            <a:pPr algn="just" fontAlgn="base">
              <a:lnSpc>
                <a:spcPct val="150000"/>
              </a:lnSpc>
            </a:pPr>
            <a:r>
              <a:rPr lang="fr-FR" dirty="0">
                <a:solidFill>
                  <a:srgbClr val="000000"/>
                </a:solidFill>
                <a:latin typeface="Calibri" panose="020F0502020204030204" pitchFamily="34" charset="0"/>
              </a:rPr>
              <a:t>Pa</a:t>
            </a:r>
            <a:r>
              <a:rPr lang="fr-FR" dirty="0"/>
              <a:t>r groupe de 3, vous devez : </a:t>
            </a:r>
          </a:p>
          <a:p>
            <a:pPr marL="285750" indent="-285750" algn="just" fontAlgn="base">
              <a:lnSpc>
                <a:spcPct val="150000"/>
              </a:lnSpc>
              <a:buFont typeface="Arial" panose="020B0604020202020204" pitchFamily="34" charset="0"/>
              <a:buChar char="•"/>
            </a:pPr>
            <a:r>
              <a:rPr lang="fr-FR" dirty="0"/>
              <a:t>Créer un fil rouge d’une séquence d’une heure de cours sur le sujet de votre choix ;</a:t>
            </a:r>
          </a:p>
          <a:p>
            <a:pPr marL="285750" indent="-285750" algn="just" fontAlgn="base">
              <a:lnSpc>
                <a:spcPct val="150000"/>
              </a:lnSpc>
              <a:buFont typeface="Arial" panose="020B0604020202020204" pitchFamily="34" charset="0"/>
              <a:buChar char="•"/>
            </a:pPr>
            <a:r>
              <a:rPr lang="fr-FR" dirty="0">
                <a:solidFill>
                  <a:srgbClr val="000000"/>
                </a:solidFill>
                <a:latin typeface="Calibri" panose="020F0502020204030204" pitchFamily="34" charset="0"/>
              </a:rPr>
              <a:t>Intég</a:t>
            </a:r>
            <a:r>
              <a:rPr lang="fr-FR" dirty="0"/>
              <a:t>rer 2 types d’activités utilisant l’IA (sur base des propositions de la dia précédente) ;</a:t>
            </a:r>
          </a:p>
          <a:p>
            <a:pPr marL="285750" indent="-285750" algn="just" fontAlgn="base">
              <a:lnSpc>
                <a:spcPct val="150000"/>
              </a:lnSpc>
              <a:buFont typeface="Arial" panose="020B0604020202020204" pitchFamily="34" charset="0"/>
              <a:buChar char="•"/>
            </a:pPr>
            <a:r>
              <a:rPr lang="fr-FR" dirty="0">
                <a:solidFill>
                  <a:srgbClr val="000000"/>
                </a:solidFill>
                <a:latin typeface="Calibri" panose="020F0502020204030204" pitchFamily="34" charset="0"/>
              </a:rPr>
              <a:t>P</a:t>
            </a:r>
            <a:r>
              <a:rPr lang="fr-FR" dirty="0"/>
              <a:t>résenter votre fil rouge brièvement devant la classe.</a:t>
            </a:r>
            <a:endParaRPr lang="fr-FR"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414511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F6283A-0EE2-3E7A-4738-2E0F8922CFEB}"/>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C1D85E4F-3B59-B5C8-09A3-4F5E2E7D3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F0A64A85-CF20-BE88-D5F9-3E152A3A2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FAC6598C-5B4E-30E5-D921-A635A39A4E1D}"/>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07DAAF36-95EF-01B3-0B81-AAC2B62AF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529F2C9B-2DEF-7E31-B740-12387C8D4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5350FE3F-8A42-A0AC-BE57-0F4EC2CAA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3462E874-0C72-581A-2CB5-4A805CA2A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7643757A-D765-90A3-FA87-1C4B2EFC7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79DE8D42-D00D-41B5-21E9-5ED0727F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02D238B3-F604-5B3A-9957-264010AB6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7A82DD54-1485-C8A8-D30D-D141321BE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0C8FD47A-3DF7-6CDD-5CC9-42CC5991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3C7A99AA-B0EA-D7A1-7852-8C99DBE6A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F8008669-D65A-1E4B-76E6-B06D4FCA8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2DE8D86-7007-1973-535A-1658303CC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5ACD9056-FFCE-2752-128B-829318C2D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A85FC078-01CF-1EB3-E1E8-B9D109487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C51E95D5-B0D7-4A35-8830-1EA610EB4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5ACD7308-67C5-9CA5-BF95-9B2DD1F75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960F79DF-E289-F64B-9046-0039C807E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0780E3B-26B2-B96E-A27D-19C3EFBCE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4B71AA75-BD04-0898-CD0A-A8B1761F5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8F3844C4-60F7-638A-9226-04BA78ACBE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C9908281-7809-3379-2316-A0C44110A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B6B38C97-94F7-66FC-9532-A3C067C06ED1}"/>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5. POUR L’ÉTUDIANT</a:t>
            </a:r>
          </a:p>
        </p:txBody>
      </p:sp>
      <p:cxnSp>
        <p:nvCxnSpPr>
          <p:cNvPr id="9" name="Connecteur droit 8">
            <a:extLst>
              <a:ext uri="{FF2B5EF4-FFF2-40B4-BE49-F238E27FC236}">
                <a16:creationId xmlns:a16="http://schemas.microsoft.com/office/drawing/2014/main" id="{4EC28D21-F836-E9D5-AF09-71203B5F99A3}"/>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17E23285-0544-587A-F413-603F869BB468}"/>
              </a:ext>
            </a:extLst>
          </p:cNvPr>
          <p:cNvSpPr txBox="1"/>
          <p:nvPr>
            <p:custDataLst>
              <p:tags r:id="rId7"/>
            </p:custDataLst>
          </p:nvPr>
        </p:nvSpPr>
        <p:spPr>
          <a:xfrm>
            <a:off x="956970" y="1011936"/>
            <a:ext cx="11003446" cy="4204356"/>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Liste d’IA pou</a:t>
            </a:r>
            <a:r>
              <a:rPr lang="fr-FR" b="1" dirty="0"/>
              <a:t>r l’étudiant </a:t>
            </a:r>
            <a:r>
              <a:rPr lang="fr-FR" b="1" dirty="0">
                <a:solidFill>
                  <a:srgbClr val="000000"/>
                </a:solidFill>
                <a:latin typeface="Calibri" panose="020F0502020204030204" pitchFamily="34" charset="0"/>
              </a:rPr>
              <a:t>:</a:t>
            </a:r>
          </a:p>
          <a:p>
            <a:pPr marL="285750" lvl="0" indent="-285750">
              <a:lnSpc>
                <a:spcPct val="150000"/>
              </a:lnSpc>
              <a:buFont typeface="Arial" panose="020B0604020202020204" pitchFamily="34" charset="0"/>
              <a:buChar char="•"/>
            </a:pPr>
            <a:r>
              <a:rPr lang="fr-FR" dirty="0" err="1">
                <a:solidFill>
                  <a:srgbClr val="000000"/>
                </a:solidFill>
                <a:latin typeface="Calibri" panose="020F0502020204030204" pitchFamily="34" charset="0"/>
              </a:rPr>
              <a:t>Scispace</a:t>
            </a:r>
            <a:r>
              <a:rPr lang="fr-FR" dirty="0">
                <a:solidFill>
                  <a:srgbClr val="000000"/>
                </a:solidFill>
                <a:latin typeface="Calibri" panose="020F0502020204030204" pitchFamily="34" charset="0"/>
              </a:rPr>
              <a:t>, </a:t>
            </a:r>
            <a:r>
              <a:rPr lang="fr-FR" dirty="0" err="1">
                <a:solidFill>
                  <a:srgbClr val="000000"/>
                </a:solidFill>
                <a:latin typeface="Calibri" panose="020F0502020204030204" pitchFamily="34" charset="0"/>
              </a:rPr>
              <a:t>Pe</a:t>
            </a:r>
            <a:r>
              <a:rPr lang="fr-FR" dirty="0" err="1"/>
              <a:t>rplexity</a:t>
            </a:r>
            <a:r>
              <a:rPr lang="fr-FR" dirty="0"/>
              <a:t>, </a:t>
            </a:r>
            <a:r>
              <a:rPr lang="fr-FR" dirty="0" err="1"/>
              <a:t>Humata</a:t>
            </a:r>
            <a:r>
              <a:rPr lang="fr-FR" dirty="0"/>
              <a:t> (discuter d’un document scientifique) : </a:t>
            </a:r>
            <a:r>
              <a:rPr lang="fr-FR" dirty="0">
                <a:hlinkClick r:id="rId12"/>
              </a:rPr>
              <a:t>https://scispace.com/</a:t>
            </a:r>
            <a:r>
              <a:rPr lang="fr-FR" dirty="0"/>
              <a:t>  -  </a:t>
            </a:r>
            <a:r>
              <a:rPr lang="fr-FR" dirty="0">
                <a:hlinkClick r:id="rId13"/>
              </a:rPr>
              <a:t>https://www.perplexity.ai/</a:t>
            </a:r>
            <a:r>
              <a:rPr lang="fr-FR" dirty="0"/>
              <a:t>  -  </a:t>
            </a:r>
            <a:r>
              <a:rPr lang="fr-FR" dirty="0">
                <a:hlinkClick r:id="rId14"/>
              </a:rPr>
              <a:t>https://app.humata.ai/</a:t>
            </a:r>
            <a:r>
              <a:rPr lang="fr-FR" dirty="0"/>
              <a:t> </a:t>
            </a:r>
          </a:p>
          <a:p>
            <a:pPr marL="285750" lvl="0" indent="-285750">
              <a:lnSpc>
                <a:spcPct val="150000"/>
              </a:lnSpc>
              <a:buFont typeface="Arial" panose="020B0604020202020204" pitchFamily="34" charset="0"/>
              <a:buChar char="•"/>
            </a:pPr>
            <a:r>
              <a:rPr lang="fr-FR" dirty="0"/>
              <a:t>Research </a:t>
            </a:r>
            <a:r>
              <a:rPr lang="fr-FR" dirty="0" err="1"/>
              <a:t>rabbit</a:t>
            </a:r>
            <a:r>
              <a:rPr lang="fr-FR" dirty="0"/>
              <a:t> (référence APA sur base d’un article) : </a:t>
            </a:r>
            <a:r>
              <a:rPr lang="fr-FR" dirty="0">
                <a:hlinkClick r:id="rId15"/>
              </a:rPr>
              <a:t>https://researchrabbitapp.com/</a:t>
            </a:r>
            <a:endParaRPr lang="fr-FR" dirty="0"/>
          </a:p>
          <a:p>
            <a:pPr marL="285750" lvl="0" indent="-285750">
              <a:lnSpc>
                <a:spcPct val="150000"/>
              </a:lnSpc>
              <a:buFont typeface="Arial" panose="020B0604020202020204" pitchFamily="34" charset="0"/>
              <a:buChar char="•"/>
            </a:pPr>
            <a:r>
              <a:rPr lang="fr-FR" dirty="0" err="1">
                <a:solidFill>
                  <a:srgbClr val="000000"/>
                </a:solidFill>
                <a:latin typeface="Calibri" panose="020F0502020204030204" pitchFamily="34" charset="0"/>
              </a:rPr>
              <a:t>Otter</a:t>
            </a:r>
            <a:r>
              <a:rPr lang="fr-FR" dirty="0">
                <a:solidFill>
                  <a:srgbClr val="000000"/>
                </a:solidFill>
                <a:latin typeface="Calibri" panose="020F0502020204030204" pitchFamily="34" charset="0"/>
              </a:rPr>
              <a:t> IA (convertis une réunion orale en texte) : </a:t>
            </a:r>
            <a:r>
              <a:rPr lang="fr-FR" dirty="0">
                <a:solidFill>
                  <a:srgbClr val="000000"/>
                </a:solidFill>
                <a:latin typeface="Calibri" panose="020F0502020204030204" pitchFamily="34" charset="0"/>
                <a:hlinkClick r:id="rId16"/>
              </a:rPr>
              <a:t>https://otter.ai/</a:t>
            </a:r>
            <a:endParaRPr lang="fr-FR" dirty="0">
              <a:solidFill>
                <a:srgbClr val="000000"/>
              </a:solidFill>
              <a:latin typeface="Calibri" panose="020F0502020204030204" pitchFamily="34" charset="0"/>
            </a:endParaRPr>
          </a:p>
          <a:p>
            <a:pPr marL="285750" lvl="0" indent="-285750">
              <a:lnSpc>
                <a:spcPct val="150000"/>
              </a:lnSpc>
              <a:buFont typeface="Arial" panose="020B0604020202020204" pitchFamily="34" charset="0"/>
              <a:buChar char="•"/>
            </a:pPr>
            <a:r>
              <a:rPr lang="fr-FR" dirty="0">
                <a:solidFill>
                  <a:srgbClr val="000000"/>
                </a:solidFill>
                <a:latin typeface="Calibri" panose="020F0502020204030204" pitchFamily="34" charset="0"/>
              </a:rPr>
              <a:t>Gamma (créer des présentations, des flash cartes et une page web) : </a:t>
            </a:r>
            <a:r>
              <a:rPr lang="fr-FR" dirty="0">
                <a:solidFill>
                  <a:srgbClr val="000000"/>
                </a:solidFill>
                <a:latin typeface="Calibri" panose="020F0502020204030204" pitchFamily="34" charset="0"/>
                <a:hlinkClick r:id="rId17"/>
              </a:rPr>
              <a:t>https://gamma.app/#all</a:t>
            </a:r>
            <a:endParaRPr lang="fr-FR" dirty="0">
              <a:solidFill>
                <a:srgbClr val="000000"/>
              </a:solidFill>
              <a:latin typeface="Calibri" panose="020F0502020204030204" pitchFamily="34" charset="0"/>
            </a:endParaRPr>
          </a:p>
          <a:p>
            <a:pPr marL="285750" lvl="0" indent="-285750">
              <a:lnSpc>
                <a:spcPct val="150000"/>
              </a:lnSpc>
              <a:buFont typeface="Arial" panose="020B0604020202020204" pitchFamily="34" charset="0"/>
              <a:buChar char="•"/>
            </a:pPr>
            <a:r>
              <a:rPr lang="fr-FR" dirty="0" err="1">
                <a:solidFill>
                  <a:srgbClr val="000000"/>
                </a:solidFill>
                <a:latin typeface="Calibri" panose="020F0502020204030204" pitchFamily="34" charset="0"/>
              </a:rPr>
              <a:t>NotebookLM</a:t>
            </a:r>
            <a:r>
              <a:rPr lang="fr-FR" dirty="0">
                <a:solidFill>
                  <a:srgbClr val="000000"/>
                </a:solidFill>
                <a:latin typeface="Calibri" panose="020F0502020204030204" pitchFamily="34" charset="0"/>
              </a:rPr>
              <a:t> : </a:t>
            </a:r>
            <a:r>
              <a:rPr lang="fr-FR" dirty="0">
                <a:solidFill>
                  <a:srgbClr val="000000"/>
                </a:solidFill>
                <a:latin typeface="Calibri" panose="020F0502020204030204" pitchFamily="34" charset="0"/>
                <a:hlinkClick r:id="rId18"/>
              </a:rPr>
              <a:t>https://notebooklm.google.com/</a:t>
            </a:r>
            <a:endParaRPr lang="fr-FR" dirty="0">
              <a:solidFill>
                <a:srgbClr val="000000"/>
              </a:solidFill>
              <a:latin typeface="Calibri" panose="020F0502020204030204" pitchFamily="34" charset="0"/>
            </a:endParaRPr>
          </a:p>
          <a:p>
            <a:pPr marL="285750" lvl="0" indent="-285750">
              <a:lnSpc>
                <a:spcPct val="150000"/>
              </a:lnSpc>
              <a:buFont typeface="Arial" panose="020B0604020202020204" pitchFamily="34" charset="0"/>
              <a:buChar char="•"/>
            </a:pPr>
            <a:r>
              <a:rPr lang="fr-FR" dirty="0">
                <a:solidFill>
                  <a:srgbClr val="000000"/>
                </a:solidFill>
                <a:latin typeface="Calibri" panose="020F0502020204030204" pitchFamily="34" charset="0"/>
              </a:rPr>
              <a:t>Poe (mélange de tout) : </a:t>
            </a:r>
            <a:r>
              <a:rPr lang="fr-FR" dirty="0">
                <a:solidFill>
                  <a:srgbClr val="000000"/>
                </a:solidFill>
                <a:latin typeface="Calibri" panose="020F0502020204030204" pitchFamily="34" charset="0"/>
                <a:hlinkClick r:id="rId19"/>
              </a:rPr>
              <a:t>https://poe.com/</a:t>
            </a:r>
            <a:endParaRPr lang="fr-FR" dirty="0">
              <a:solidFill>
                <a:srgbClr val="000000"/>
              </a:solidFill>
              <a:latin typeface="Calibri" panose="020F0502020204030204" pitchFamily="34" charset="0"/>
            </a:endParaRPr>
          </a:p>
          <a:p>
            <a:pPr marL="285750" lvl="0" indent="-285750">
              <a:lnSpc>
                <a:spcPct val="150000"/>
              </a:lnSpc>
              <a:buFont typeface="Arial" panose="020B0604020202020204" pitchFamily="34" charset="0"/>
              <a:buChar char="•"/>
            </a:pPr>
            <a:r>
              <a:rPr lang="fr-FR" dirty="0" err="1">
                <a:solidFill>
                  <a:srgbClr val="000000"/>
                </a:solidFill>
                <a:latin typeface="Calibri" panose="020F0502020204030204" pitchFamily="34" charset="0"/>
              </a:rPr>
              <a:t>Turoscribe</a:t>
            </a:r>
            <a:r>
              <a:rPr lang="fr-FR" dirty="0">
                <a:solidFill>
                  <a:srgbClr val="000000"/>
                </a:solidFill>
                <a:latin typeface="Calibri" panose="020F0502020204030204" pitchFamily="34" charset="0"/>
              </a:rPr>
              <a:t>, </a:t>
            </a:r>
            <a:r>
              <a:rPr lang="fr-FR" dirty="0" err="1">
                <a:solidFill>
                  <a:srgbClr val="000000"/>
                </a:solidFill>
                <a:latin typeface="Calibri" panose="020F0502020204030204" pitchFamily="34" charset="0"/>
              </a:rPr>
              <a:t>Transkriptor</a:t>
            </a:r>
            <a:r>
              <a:rPr lang="fr-FR" dirty="0">
                <a:solidFill>
                  <a:srgbClr val="000000"/>
                </a:solidFill>
                <a:latin typeface="Calibri" panose="020F0502020204030204" pitchFamily="34" charset="0"/>
              </a:rPr>
              <a:t> (retranscription) : </a:t>
            </a:r>
            <a:r>
              <a:rPr lang="fr-FR" dirty="0">
                <a:solidFill>
                  <a:srgbClr val="000000"/>
                </a:solidFill>
                <a:latin typeface="Calibri" panose="020F0502020204030204" pitchFamily="34" charset="0"/>
                <a:hlinkClick r:id="rId20"/>
              </a:rPr>
              <a:t>https://turboscribe.ai/</a:t>
            </a:r>
            <a:r>
              <a:rPr lang="fr-FR" dirty="0">
                <a:solidFill>
                  <a:srgbClr val="000000"/>
                </a:solidFill>
                <a:latin typeface="Calibri" panose="020F0502020204030204" pitchFamily="34" charset="0"/>
              </a:rPr>
              <a:t>  -  </a:t>
            </a:r>
            <a:r>
              <a:rPr lang="fr-FR" dirty="0">
                <a:solidFill>
                  <a:srgbClr val="000000"/>
                </a:solidFill>
                <a:latin typeface="Calibri" panose="020F0502020204030204" pitchFamily="34" charset="0"/>
                <a:hlinkClick r:id="rId21"/>
              </a:rPr>
              <a:t>https://transkriptor.com/fr/</a:t>
            </a:r>
            <a:endParaRPr lang="fr-FR" dirty="0">
              <a:solidFill>
                <a:srgbClr val="000000"/>
              </a:solidFill>
              <a:latin typeface="Calibri" panose="020F0502020204030204" pitchFamily="34" charset="0"/>
            </a:endParaRPr>
          </a:p>
          <a:p>
            <a:pPr marL="285750" lvl="0" indent="-285750">
              <a:lnSpc>
                <a:spcPct val="150000"/>
              </a:lnSpc>
              <a:buFont typeface="Arial" panose="020B0604020202020204" pitchFamily="34" charset="0"/>
              <a:buChar char="•"/>
            </a:pPr>
            <a:r>
              <a:rPr lang="fr-FR" dirty="0" err="1">
                <a:solidFill>
                  <a:srgbClr val="000000"/>
                </a:solidFill>
                <a:latin typeface="Calibri" panose="020F0502020204030204" pitchFamily="34" charset="0"/>
              </a:rPr>
              <a:t>Matesub</a:t>
            </a:r>
            <a:r>
              <a:rPr lang="fr-FR" dirty="0">
                <a:solidFill>
                  <a:srgbClr val="000000"/>
                </a:solidFill>
                <a:latin typeface="Calibri" panose="020F0502020204030204" pitchFamily="34" charset="0"/>
              </a:rPr>
              <a:t> (créer des vidéos avec sous-titres sur base d’un audio) : </a:t>
            </a:r>
            <a:r>
              <a:rPr lang="fr-FR" dirty="0">
                <a:solidFill>
                  <a:srgbClr val="000000"/>
                </a:solidFill>
                <a:latin typeface="Calibri" panose="020F0502020204030204" pitchFamily="34" charset="0"/>
                <a:hlinkClick r:id="rId22"/>
              </a:rPr>
              <a:t>https://matesub.com/</a:t>
            </a:r>
            <a:endParaRPr lang="fr-FR" dirty="0">
              <a:solidFill>
                <a:srgbClr val="000000"/>
              </a:solidFill>
              <a:latin typeface="Calibri" panose="020F0502020204030204" pitchFamily="34" charset="0"/>
            </a:endParaRPr>
          </a:p>
        </p:txBody>
      </p:sp>
      <p:pic>
        <p:nvPicPr>
          <p:cNvPr id="2050" name="Picture 2" descr="Welcome to ResearchRabbit 🐰">
            <a:extLst>
              <a:ext uri="{FF2B5EF4-FFF2-40B4-BE49-F238E27FC236}">
                <a16:creationId xmlns:a16="http://schemas.microsoft.com/office/drawing/2014/main" id="{6576246A-108D-4127-A838-E849D234761E}"/>
              </a:ext>
            </a:extLst>
          </p:cNvPr>
          <p:cNvPicPr>
            <a:picLocks noChangeAspect="1" noChangeArrowheads="1"/>
          </p:cNvPicPr>
          <p:nvPr>
            <p:custDataLst>
              <p:tags r:id="rId8"/>
            </p:custDataLst>
          </p:nvPr>
        </p:nvPicPr>
        <p:blipFill>
          <a:blip r:embed="rId23">
            <a:extLst>
              <a:ext uri="{28A0092B-C50C-407E-A947-70E740481C1C}">
                <a14:useLocalDpi xmlns:a14="http://schemas.microsoft.com/office/drawing/2010/main" val="0"/>
              </a:ext>
            </a:extLst>
          </a:blip>
          <a:srcRect/>
          <a:stretch>
            <a:fillRect/>
          </a:stretch>
        </p:blipFill>
        <p:spPr bwMode="auto">
          <a:xfrm>
            <a:off x="9154154" y="5279479"/>
            <a:ext cx="2806262" cy="15785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mma - Application de bureau pour Mac, Windows (PC) - WebCatalog">
            <a:extLst>
              <a:ext uri="{FF2B5EF4-FFF2-40B4-BE49-F238E27FC236}">
                <a16:creationId xmlns:a16="http://schemas.microsoft.com/office/drawing/2014/main" id="{E8546CCB-062A-BFA2-186F-EDAF24B7B70B}"/>
              </a:ext>
            </a:extLst>
          </p:cNvPr>
          <p:cNvPicPr>
            <a:picLocks noChangeAspect="1" noChangeArrowheads="1"/>
          </p:cNvPicPr>
          <p:nvPr>
            <p:custDataLst>
              <p:tags r:id="rId9"/>
            </p:custDataLst>
          </p:nvPr>
        </p:nvPicPr>
        <p:blipFill>
          <a:blip r:embed="rId24">
            <a:extLst>
              <a:ext uri="{28A0092B-C50C-407E-A947-70E740481C1C}">
                <a14:useLocalDpi xmlns:a14="http://schemas.microsoft.com/office/drawing/2010/main" val="0"/>
              </a:ext>
            </a:extLst>
          </a:blip>
          <a:srcRect/>
          <a:stretch>
            <a:fillRect/>
          </a:stretch>
        </p:blipFill>
        <p:spPr bwMode="auto">
          <a:xfrm>
            <a:off x="1243088" y="5208296"/>
            <a:ext cx="1576552" cy="15765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e - Chat IA rapide ‒ Applis sur Google Play">
            <a:extLst>
              <a:ext uri="{FF2B5EF4-FFF2-40B4-BE49-F238E27FC236}">
                <a16:creationId xmlns:a16="http://schemas.microsoft.com/office/drawing/2014/main" id="{EB970FC1-74FB-C356-A545-4A36CED2F74B}"/>
              </a:ext>
            </a:extLst>
          </p:cNvPr>
          <p:cNvPicPr>
            <a:picLocks noChangeAspect="1" noChangeArrowheads="1"/>
          </p:cNvPicPr>
          <p:nvPr>
            <p:custDataLst>
              <p:tags r:id="rId10"/>
            </p:custDataLst>
          </p:nvPr>
        </p:nvPicPr>
        <p:blipFill>
          <a:blip r:embed="rId25">
            <a:extLst>
              <a:ext uri="{28A0092B-C50C-407E-A947-70E740481C1C}">
                <a14:useLocalDpi xmlns:a14="http://schemas.microsoft.com/office/drawing/2010/main" val="0"/>
              </a:ext>
            </a:extLst>
          </a:blip>
          <a:srcRect/>
          <a:stretch>
            <a:fillRect/>
          </a:stretch>
        </p:blipFill>
        <p:spPr bwMode="auto">
          <a:xfrm>
            <a:off x="10555144" y="1717758"/>
            <a:ext cx="1359771" cy="135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3350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EABE8B-F8B0-95EA-CBAF-302014249BE8}"/>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0358081C-F38E-B88B-2414-55D63AA3C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B235C960-80B7-3553-CA58-BBDD4FE3F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42211B19-15E1-C73E-1785-765314871A9F}"/>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16BB5111-AE03-A8DE-1C40-0278EA27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1D318B67-896D-9966-A8EA-7D10A65B7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5D526CB2-28E1-0C73-6509-609FF5FA0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DABCA682-CB98-D930-57BC-377E3FB4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2F51EFF8-149C-347D-6A2F-5B8B56BF4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9DAE8F1E-9B07-10E6-0BE3-19C7ED2E5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5FB75B68-5BE6-BF3C-A11E-1DF3B4317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994ED7EB-61FD-976C-F325-0F5164309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2E354F6A-16B2-0DC2-DD57-9912BA735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16964E27-EDD7-EBC8-17C0-57D53217F9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14BC45FC-4A85-694D-6387-A6F0F8383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2FF239AD-66BC-230F-59E1-5FE997508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6AD14E38-5B31-AA29-EE7E-CF00A83DE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0E09724D-0496-A756-034F-10C1C734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7331DDA5-1E9E-216F-87A4-874773E9C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4233FB4A-CBFA-2EE2-1DC0-F804AE31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A0C15D64-911E-D914-C40F-EB906C72A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827333B-79A3-ADFA-83ED-0765589EB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FBDCED42-F07C-4299-048D-739E60D305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C88B53A7-9F03-233C-FD0E-B2552C39E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051D8EFE-4E38-F40A-6C59-3818E500A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5E2799CC-5C6C-B2B0-C062-9B26ABD0AF5B}"/>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5. POUR L’ÉTUDIANT</a:t>
            </a:r>
          </a:p>
        </p:txBody>
      </p:sp>
      <p:cxnSp>
        <p:nvCxnSpPr>
          <p:cNvPr id="9" name="Connecteur droit 8">
            <a:extLst>
              <a:ext uri="{FF2B5EF4-FFF2-40B4-BE49-F238E27FC236}">
                <a16:creationId xmlns:a16="http://schemas.microsoft.com/office/drawing/2014/main" id="{9190E1D2-5900-4B1E-6FBF-0A9B52B7CE99}"/>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A760B34C-AD37-0F0B-98E7-D48DBC2A3EA1}"/>
              </a:ext>
            </a:extLst>
          </p:cNvPr>
          <p:cNvSpPr txBox="1"/>
          <p:nvPr>
            <p:custDataLst>
              <p:tags r:id="rId7"/>
            </p:custDataLst>
          </p:nvPr>
        </p:nvSpPr>
        <p:spPr>
          <a:xfrm>
            <a:off x="956970" y="1011936"/>
            <a:ext cx="11003446" cy="2126864"/>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Activité : </a:t>
            </a:r>
          </a:p>
          <a:p>
            <a:pPr algn="just" fontAlgn="base">
              <a:lnSpc>
                <a:spcPct val="150000"/>
              </a:lnSpc>
            </a:pPr>
            <a:r>
              <a:rPr lang="fr-FR" dirty="0">
                <a:solidFill>
                  <a:srgbClr val="000000"/>
                </a:solidFill>
                <a:latin typeface="Calibri" panose="020F0502020204030204" pitchFamily="34" charset="0"/>
              </a:rPr>
              <a:t>Pa</a:t>
            </a:r>
            <a:r>
              <a:rPr lang="fr-FR" dirty="0"/>
              <a:t>r groupe de 3, vous devez : </a:t>
            </a:r>
          </a:p>
          <a:p>
            <a:pPr marL="285750" indent="-285750" algn="just" fontAlgn="base">
              <a:lnSpc>
                <a:spcPct val="150000"/>
              </a:lnSpc>
              <a:buFont typeface="Arial" panose="020B0604020202020204" pitchFamily="34" charset="0"/>
              <a:buChar char="•"/>
            </a:pPr>
            <a:r>
              <a:rPr lang="fr-FR" dirty="0">
                <a:solidFill>
                  <a:srgbClr val="000000"/>
                </a:solidFill>
                <a:latin typeface="Calibri" panose="020F0502020204030204" pitchFamily="34" charset="0"/>
              </a:rPr>
              <a:t>Sélectionne</a:t>
            </a:r>
            <a:r>
              <a:rPr lang="fr-FR" dirty="0"/>
              <a:t>r 2 articles scientifiques sur le sujet de la motivation intrinsèque ou de la pédagogie critique ; </a:t>
            </a:r>
          </a:p>
          <a:p>
            <a:pPr marL="285750" indent="-285750" algn="just" fontAlgn="base">
              <a:lnSpc>
                <a:spcPct val="150000"/>
              </a:lnSpc>
              <a:buFont typeface="Arial" panose="020B0604020202020204" pitchFamily="34" charset="0"/>
              <a:buChar char="•"/>
            </a:pPr>
            <a:r>
              <a:rPr lang="fr-FR" dirty="0">
                <a:solidFill>
                  <a:srgbClr val="000000"/>
                </a:solidFill>
                <a:latin typeface="Calibri" panose="020F0502020204030204" pitchFamily="34" charset="0"/>
              </a:rPr>
              <a:t>P</a:t>
            </a:r>
            <a:r>
              <a:rPr lang="fr-FR" dirty="0"/>
              <a:t>roposer un résumé et une présentation PowerPoint de ces 2 articles ; </a:t>
            </a:r>
          </a:p>
          <a:p>
            <a:pPr marL="285750" indent="-285750" algn="just" fontAlgn="base">
              <a:lnSpc>
                <a:spcPct val="150000"/>
              </a:lnSpc>
              <a:buFont typeface="Arial" panose="020B0604020202020204" pitchFamily="34" charset="0"/>
              <a:buChar char="•"/>
            </a:pPr>
            <a:r>
              <a:rPr lang="fr-FR" dirty="0">
                <a:solidFill>
                  <a:srgbClr val="000000"/>
                </a:solidFill>
                <a:latin typeface="Calibri" panose="020F0502020204030204" pitchFamily="34" charset="0"/>
              </a:rPr>
              <a:t>P</a:t>
            </a:r>
            <a:r>
              <a:rPr lang="fr-FR" dirty="0"/>
              <a:t>résenter brièvement votre cheminement devant la classe.</a:t>
            </a:r>
            <a:endParaRPr lang="fr-FR"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8065358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3CC61B-9E10-0104-BFA7-CBC1D0E2CE94}"/>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B53571E6-45DB-6CD5-A140-FC9EB679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5121E3FA-1C9F-CBF9-F486-C737F65F1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202FF17B-66FE-761F-FA88-E55542F8A7BB}"/>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F34FCE26-F0C0-383A-8853-BA02B450C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03BFA32A-FC48-3BCA-E321-404C8A66A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5A1575E8-2253-A760-6EFB-B1F66EB48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DB92B945-C589-6622-3A56-BA283023E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FF175642-14DB-380D-BD06-CC6157C77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52A33FBF-62B3-4264-B4FE-2FFD75305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85FF587-183B-0E74-EF3A-71BA34080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FF7DA339-7B13-964C-A3D0-58C6A586F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2645A964-7A93-40C5-1CEE-EFA4126C2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09C81FD3-7D60-9EF0-FCC2-2E4CBB21E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830D9569-5DCB-D8FE-5661-1DD6D0E8A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66A6480-537B-B3B0-B2C3-37E9AD732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48A49EB6-6F8F-D838-3886-DE6C9F71B3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E5593D39-139D-F212-82CD-63123DA7D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827377C1-C5FA-D30C-257F-6697391A8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1E7F94A-5FC6-9357-241F-617D4B300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970D4816-DB0C-0F7B-2A6A-7E2FE7AA0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20A8856-B8C8-F9AF-69C4-EB30643DA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55E0CA45-2793-F660-7336-540CF009A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351F17E2-0F4C-B89F-20E9-C9464167C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9EA9F078-1008-9EB6-848D-2CAFC80B8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2BCDE553-E0AD-B86D-CDAD-D9E26A652707}"/>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6. L’ÉTHIQUE ET L’ÉCOLOGIE</a:t>
            </a:r>
          </a:p>
        </p:txBody>
      </p:sp>
      <p:cxnSp>
        <p:nvCxnSpPr>
          <p:cNvPr id="9" name="Connecteur droit 8">
            <a:extLst>
              <a:ext uri="{FF2B5EF4-FFF2-40B4-BE49-F238E27FC236}">
                <a16:creationId xmlns:a16="http://schemas.microsoft.com/office/drawing/2014/main" id="{83FE3A69-F9EB-696C-4747-3C44ED34F837}"/>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768B0E47-E20B-AA89-8E90-C63DEAFC80B9}"/>
              </a:ext>
            </a:extLst>
          </p:cNvPr>
          <p:cNvSpPr txBox="1"/>
          <p:nvPr>
            <p:custDataLst>
              <p:tags r:id="rId7"/>
            </p:custDataLst>
          </p:nvPr>
        </p:nvSpPr>
        <p:spPr>
          <a:xfrm>
            <a:off x="956970" y="1011936"/>
            <a:ext cx="11003446" cy="5035353"/>
          </a:xfrm>
          <a:prstGeom prst="rect">
            <a:avLst/>
          </a:prstGeom>
          <a:noFill/>
        </p:spPr>
        <p:txBody>
          <a:bodyPr wrap="square">
            <a:spAutoFit/>
          </a:bodyPr>
          <a:lstStyle/>
          <a:p>
            <a:pPr>
              <a:lnSpc>
                <a:spcPct val="150000"/>
              </a:lnSpc>
            </a:pPr>
            <a:r>
              <a:rPr lang="fr-FR" b="1" dirty="0"/>
              <a:t>Enjeux éthiques (</a:t>
            </a:r>
            <a:r>
              <a:rPr lang="fr-FR" b="1" dirty="0" err="1"/>
              <a:t>Collin</a:t>
            </a:r>
            <a:r>
              <a:rPr lang="fr-FR" b="1" dirty="0"/>
              <a:t> et Ma</a:t>
            </a:r>
            <a:r>
              <a:rPr lang="fr-FR" b="1" dirty="0">
                <a:solidFill>
                  <a:srgbClr val="000000"/>
                </a:solidFill>
                <a:latin typeface="latin_ext"/>
              </a:rPr>
              <a:t>rceau, 2021 ; 2022)</a:t>
            </a:r>
            <a:endParaRPr lang="fr-FR" b="1" dirty="0"/>
          </a:p>
          <a:p>
            <a:pPr marL="285750" indent="-285750">
              <a:lnSpc>
                <a:spcPct val="150000"/>
              </a:lnSpc>
              <a:buFont typeface="Arial" panose="020B0604020202020204" pitchFamily="34" charset="0"/>
              <a:buChar char="•"/>
            </a:pPr>
            <a:r>
              <a:rPr lang="fr-FR" dirty="0"/>
              <a:t>Biais algorithmiques : les IA reproduisent (voire amplifient) les préjugés présents dans leurs données d’entraînement.</a:t>
            </a:r>
          </a:p>
          <a:p>
            <a:pPr marL="285750" indent="-285750">
              <a:lnSpc>
                <a:spcPct val="150000"/>
              </a:lnSpc>
              <a:buFont typeface="Arial" panose="020B0604020202020204" pitchFamily="34" charset="0"/>
              <a:buChar char="•"/>
            </a:pPr>
            <a:r>
              <a:rPr lang="fr-FR" dirty="0"/>
              <a:t>Plagiat &amp; triche : générer du contenu sans réflexion personnelle pose des questions de propriété intellectuelle et d’évaluation juste.</a:t>
            </a:r>
          </a:p>
          <a:p>
            <a:pPr marL="285750" indent="-285750">
              <a:lnSpc>
                <a:spcPct val="150000"/>
              </a:lnSpc>
              <a:buFont typeface="Arial" panose="020B0604020202020204" pitchFamily="34" charset="0"/>
              <a:buChar char="•"/>
            </a:pPr>
            <a:r>
              <a:rPr lang="fr-FR" dirty="0"/>
              <a:t>Protection des données : que fait l’IA de vos informations personnelles, scolaires ou professionnelles ?</a:t>
            </a:r>
          </a:p>
          <a:p>
            <a:pPr marL="285750" indent="-285750">
              <a:lnSpc>
                <a:spcPct val="150000"/>
              </a:lnSpc>
              <a:buFont typeface="Arial" panose="020B0604020202020204" pitchFamily="34" charset="0"/>
              <a:buChar char="•"/>
            </a:pPr>
            <a:r>
              <a:rPr lang="fr-FR" dirty="0"/>
              <a:t>Déshumanisation de l’apprentissage : risque de réduire l’éducation à un simple traitement automatisé.</a:t>
            </a:r>
          </a:p>
          <a:p>
            <a:pPr>
              <a:lnSpc>
                <a:spcPct val="150000"/>
              </a:lnSpc>
            </a:pPr>
            <a:endParaRPr lang="fr-FR" dirty="0"/>
          </a:p>
          <a:p>
            <a:pPr>
              <a:lnSpc>
                <a:spcPct val="150000"/>
              </a:lnSpc>
            </a:pPr>
            <a:r>
              <a:rPr lang="fr-FR" b="1" dirty="0"/>
              <a:t>Enjeux écologiques (</a:t>
            </a:r>
            <a:r>
              <a:rPr lang="fr-FR" b="1" dirty="0" err="1"/>
              <a:t>Be</a:t>
            </a:r>
            <a:r>
              <a:rPr lang="fr-FR" b="1" dirty="0" err="1">
                <a:solidFill>
                  <a:srgbClr val="000000"/>
                </a:solidFill>
                <a:latin typeface="latin_ext"/>
              </a:rPr>
              <a:t>rendt</a:t>
            </a:r>
            <a:r>
              <a:rPr lang="fr-FR" b="1" dirty="0">
                <a:solidFill>
                  <a:srgbClr val="000000"/>
                </a:solidFill>
                <a:latin typeface="latin_ext"/>
              </a:rPr>
              <a:t> et al., 2020 ; </a:t>
            </a:r>
            <a:r>
              <a:rPr lang="fr-FR" b="1" dirty="0" err="1"/>
              <a:t>Collin</a:t>
            </a:r>
            <a:r>
              <a:rPr lang="fr-FR" b="1" dirty="0"/>
              <a:t> et Ma</a:t>
            </a:r>
            <a:r>
              <a:rPr lang="fr-FR" b="1" dirty="0">
                <a:solidFill>
                  <a:srgbClr val="000000"/>
                </a:solidFill>
                <a:latin typeface="latin_ext"/>
              </a:rPr>
              <a:t>rceau, 2022)</a:t>
            </a:r>
            <a:endParaRPr lang="fr-FR" b="1" dirty="0"/>
          </a:p>
          <a:p>
            <a:pPr marL="285750" indent="-285750">
              <a:lnSpc>
                <a:spcPct val="150000"/>
              </a:lnSpc>
              <a:buFont typeface="Arial" panose="020B0604020202020204" pitchFamily="34" charset="0"/>
              <a:buChar char="•"/>
            </a:pPr>
            <a:r>
              <a:rPr lang="fr-FR" dirty="0"/>
              <a:t>Empreinte carbone élevée : l’entraînement et l’usage de grands modèles d’IA consomment beaucoup d’énergie.</a:t>
            </a:r>
          </a:p>
          <a:p>
            <a:pPr marL="285750" indent="-285750">
              <a:lnSpc>
                <a:spcPct val="150000"/>
              </a:lnSpc>
              <a:buFont typeface="Arial" panose="020B0604020202020204" pitchFamily="34" charset="0"/>
              <a:buChar char="•"/>
            </a:pPr>
            <a:r>
              <a:rPr lang="fr-FR" dirty="0"/>
              <a:t>Ressources matérielles : dépendance aux serveurs, aux métaux rares, aux infrastructures numériques.</a:t>
            </a:r>
          </a:p>
          <a:p>
            <a:pPr marL="285750" indent="-285750">
              <a:lnSpc>
                <a:spcPct val="150000"/>
              </a:lnSpc>
              <a:buFont typeface="Arial" panose="020B0604020202020204" pitchFamily="34" charset="0"/>
              <a:buChar char="•"/>
            </a:pPr>
            <a:r>
              <a:rPr lang="fr-FR" dirty="0"/>
              <a:t>Utilisation raisonnée : intégrer l’IA dans une logique de sobriété numérique (</a:t>
            </a:r>
            <a:r>
              <a:rPr lang="fr-FR" dirty="0" err="1"/>
              <a:t>Ferreboeuf</a:t>
            </a:r>
            <a:r>
              <a:rPr lang="fr-FR"/>
              <a:t>, 2019).</a:t>
            </a:r>
            <a:endParaRPr lang="fr-FR" dirty="0"/>
          </a:p>
        </p:txBody>
      </p:sp>
    </p:spTree>
    <p:extLst>
      <p:ext uri="{BB962C8B-B14F-4D97-AF65-F5344CB8AC3E}">
        <p14:creationId xmlns:p14="http://schemas.microsoft.com/office/powerpoint/2010/main" val="2081105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232386-E799-611F-52FB-5A3A69EAFA8D}"/>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734FAFB1-54E2-37E6-43B4-63056B298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7DECE9AC-1435-8648-FF8B-8ADDD16DC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29F16203-46D1-69EF-C972-602FE2B2F640}"/>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D79856C7-A97C-DC52-84DA-465563CF5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64B94DB0-58CA-A481-9682-71BCE394D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A892D70-77EB-01C5-8AD2-AEE560AFD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07392921-4A2D-5927-9597-34D84AD9C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272A6E3A-0DF2-B5AF-92A7-4C91DE2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E6C887C2-5C91-2924-E9B5-DB6577489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CC6B565E-487A-97A8-EE94-2C2BA5B9B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7BE9D3E2-2591-AFC6-10CF-0051E900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5DF659C0-4794-A59F-F6E2-33FEA3349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43FB38F0-EFC6-75E9-C88D-CA10B404AF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1CE6EA88-593C-2F0E-A0A7-394BD1D72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8B8ECD14-73D0-3852-7902-93E1AA924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0D7D2AC-0064-2F49-1A15-D8362C052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14092BAF-BC70-B445-F15D-D9D7506B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B6C58995-0F84-2C32-B1BB-C32E1DC8A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0E38568-D8A1-573C-78F5-CA855091C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C751152C-F459-0ADE-10B0-C2B82711D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A4BAA77-F2BC-557A-F09D-D4CBBE59A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7A3C6652-ACDA-E190-B6CC-FF7FD8D17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356B2864-0785-AC8A-EE33-32D3961DC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A2954EC1-D346-136A-2938-BE9B818B8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7C9ED340-1C87-66C1-398D-E1654CCCE7A2}"/>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7. CONCLUSION</a:t>
            </a:r>
          </a:p>
        </p:txBody>
      </p:sp>
      <p:cxnSp>
        <p:nvCxnSpPr>
          <p:cNvPr id="9" name="Connecteur droit 8">
            <a:extLst>
              <a:ext uri="{FF2B5EF4-FFF2-40B4-BE49-F238E27FC236}">
                <a16:creationId xmlns:a16="http://schemas.microsoft.com/office/drawing/2014/main" id="{832017CA-BC7C-5538-C880-D7D2060252DA}"/>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9A9CA5CB-09DE-C8C6-C8F2-0D51AF70AEBF}"/>
              </a:ext>
            </a:extLst>
          </p:cNvPr>
          <p:cNvSpPr txBox="1"/>
          <p:nvPr>
            <p:custDataLst>
              <p:tags r:id="rId7"/>
            </p:custDataLst>
          </p:nvPr>
        </p:nvSpPr>
        <p:spPr>
          <a:xfrm>
            <a:off x="956970" y="1011936"/>
            <a:ext cx="11003446" cy="4204356"/>
          </a:xfrm>
          <a:prstGeom prst="rect">
            <a:avLst/>
          </a:prstGeom>
          <a:noFill/>
        </p:spPr>
        <p:txBody>
          <a:bodyPr wrap="square">
            <a:spAutoFit/>
          </a:bodyPr>
          <a:lstStyle/>
          <a:p>
            <a:pPr algn="just" fontAlgn="base">
              <a:lnSpc>
                <a:spcPct val="150000"/>
              </a:lnSpc>
            </a:pPr>
            <a:r>
              <a:rPr lang="fr-FR" dirty="0">
                <a:solidFill>
                  <a:srgbClr val="000000"/>
                </a:solidFill>
                <a:latin typeface="Calibri" panose="020F0502020204030204" pitchFamily="34" charset="0"/>
              </a:rPr>
              <a:t>L’intelligence artificielle n’est ni un miracle ni un danger en soi. C’est un outil puissant qui, bien utilisé, peut soutenir l’apprentissage, faciliter le travail enseignant et stimuler la créativité.</a:t>
            </a:r>
          </a:p>
          <a:p>
            <a:pPr algn="just" fontAlgn="base">
              <a:lnSpc>
                <a:spcPct val="150000"/>
              </a:lnSpc>
            </a:pPr>
            <a:endParaRPr lang="fr-FR" dirty="0">
              <a:solidFill>
                <a:srgbClr val="000000"/>
              </a:solidFill>
              <a:latin typeface="Calibri" panose="020F0502020204030204" pitchFamily="34" charset="0"/>
            </a:endParaRPr>
          </a:p>
          <a:p>
            <a:pPr algn="just" fontAlgn="base">
              <a:lnSpc>
                <a:spcPct val="150000"/>
              </a:lnSpc>
            </a:pPr>
            <a:r>
              <a:rPr lang="fr-FR" dirty="0">
                <a:solidFill>
                  <a:srgbClr val="000000"/>
                </a:solidFill>
                <a:latin typeface="Calibri" panose="020F0502020204030204" pitchFamily="34" charset="0"/>
              </a:rPr>
              <a:t>En tant que futur enseignant, il vous revient de :</a:t>
            </a:r>
          </a:p>
          <a:p>
            <a:pPr marL="285750" indent="-285750" algn="just" fontAlgn="base">
              <a:lnSpc>
                <a:spcPct val="150000"/>
              </a:lnSpc>
              <a:buFont typeface="Arial" panose="020B0604020202020204" pitchFamily="34" charset="0"/>
              <a:buChar char="•"/>
            </a:pPr>
            <a:r>
              <a:rPr lang="fr-FR" dirty="0">
                <a:solidFill>
                  <a:srgbClr val="000000"/>
                </a:solidFill>
                <a:latin typeface="Calibri" panose="020F0502020204030204" pitchFamily="34" charset="0"/>
              </a:rPr>
              <a:t>Explorer, tester, expérimenter ces outils avec esprit critique ;</a:t>
            </a:r>
          </a:p>
          <a:p>
            <a:pPr marL="285750" indent="-285750" algn="just" fontAlgn="base">
              <a:lnSpc>
                <a:spcPct val="150000"/>
              </a:lnSpc>
              <a:buFont typeface="Arial" panose="020B0604020202020204" pitchFamily="34" charset="0"/>
              <a:buChar char="•"/>
            </a:pPr>
            <a:r>
              <a:rPr lang="fr-FR" dirty="0">
                <a:solidFill>
                  <a:srgbClr val="000000"/>
                </a:solidFill>
                <a:latin typeface="Calibri" panose="020F0502020204030204" pitchFamily="34" charset="0"/>
              </a:rPr>
              <a:t>Accompagner vos élèves dans un usage éthique, responsable et réfléchi de l’IA ;</a:t>
            </a:r>
          </a:p>
          <a:p>
            <a:pPr marL="285750" indent="-285750" algn="just" fontAlgn="base">
              <a:lnSpc>
                <a:spcPct val="150000"/>
              </a:lnSpc>
              <a:buFont typeface="Arial" panose="020B0604020202020204" pitchFamily="34" charset="0"/>
              <a:buChar char="•"/>
            </a:pPr>
            <a:r>
              <a:rPr lang="fr-FR" dirty="0">
                <a:solidFill>
                  <a:srgbClr val="000000"/>
                </a:solidFill>
                <a:latin typeface="Calibri" panose="020F0502020204030204" pitchFamily="34" charset="0"/>
              </a:rPr>
              <a:t>Ne jamais oublier que la relation humaine reste au cœur de l’éducation.</a:t>
            </a:r>
          </a:p>
          <a:p>
            <a:pPr algn="just" fontAlgn="base">
              <a:lnSpc>
                <a:spcPct val="150000"/>
              </a:lnSpc>
            </a:pPr>
            <a:endParaRPr lang="fr-FR" dirty="0">
              <a:solidFill>
                <a:srgbClr val="000000"/>
              </a:solidFill>
              <a:latin typeface="Calibri" panose="020F0502020204030204" pitchFamily="34" charset="0"/>
            </a:endParaRPr>
          </a:p>
          <a:p>
            <a:pPr algn="just" fontAlgn="base">
              <a:lnSpc>
                <a:spcPct val="150000"/>
              </a:lnSpc>
            </a:pPr>
            <a:r>
              <a:rPr lang="fr-FR" dirty="0">
                <a:solidFill>
                  <a:srgbClr val="000000"/>
                </a:solidFill>
                <a:latin typeface="Calibri" panose="020F0502020204030204" pitchFamily="34" charset="0"/>
              </a:rPr>
              <a:t>Pour vos TFE, ces outils peuvent vous faire gagner du temps, mieux structurer vos idées, et affiner vos recherches, à condition de les utiliser comme aides, non comme substituts à votre réflexion personnelle.</a:t>
            </a:r>
          </a:p>
        </p:txBody>
      </p:sp>
      <p:pic>
        <p:nvPicPr>
          <p:cNvPr id="5" name="Image 4" descr="Une image contenant Graphique, Police, graphisme, conception&#10;&#10;Le contenu généré par l’IA peut être incorrect.">
            <a:hlinkClick r:id="rId9"/>
            <a:extLst>
              <a:ext uri="{FF2B5EF4-FFF2-40B4-BE49-F238E27FC236}">
                <a16:creationId xmlns:a16="http://schemas.microsoft.com/office/drawing/2014/main" id="{EFF9D5BE-1510-0B04-08E5-2B7FF16E75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6300" y="5410486"/>
            <a:ext cx="2819400" cy="960946"/>
          </a:xfrm>
          <a:prstGeom prst="rect">
            <a:avLst/>
          </a:prstGeom>
        </p:spPr>
      </p:pic>
    </p:spTree>
    <p:extLst>
      <p:ext uri="{BB962C8B-B14F-4D97-AF65-F5344CB8AC3E}">
        <p14:creationId xmlns:p14="http://schemas.microsoft.com/office/powerpoint/2010/main" val="41221878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a:extLst>
              <a:ext uri="{FF2B5EF4-FFF2-40B4-BE49-F238E27FC236}">
                <a16:creationId xmlns:a16="http://schemas.microsoft.com/office/drawing/2014/main" id="{06D3ACEF-64BD-B103-2078-4A4FE51A957E}"/>
              </a:ext>
            </a:extLst>
          </p:cNvPr>
          <p:cNvSpPr txBox="1"/>
          <p:nvPr>
            <p:custDataLst>
              <p:tags r:id="rId5"/>
            </p:custDataLst>
          </p:nvPr>
        </p:nvSpPr>
        <p:spPr>
          <a:xfrm>
            <a:off x="1524836" y="1119073"/>
            <a:ext cx="5520026" cy="4204356"/>
          </a:xfrm>
          <a:prstGeom prst="rect">
            <a:avLst/>
          </a:prstGeom>
          <a:noFill/>
        </p:spPr>
        <p:txBody>
          <a:bodyPr wrap="square" rtlCol="0">
            <a:spAutoFit/>
          </a:bodyPr>
          <a:lstStyle/>
          <a:p>
            <a:r>
              <a:rPr lang="fr-FR" b="1" dirty="0"/>
              <a:t>Table des matières</a:t>
            </a:r>
          </a:p>
          <a:p>
            <a:endParaRPr lang="fr-FR" b="1" dirty="0"/>
          </a:p>
          <a:p>
            <a:endParaRPr lang="fr-FR" b="1" dirty="0"/>
          </a:p>
          <a:p>
            <a:pPr marL="342900" indent="-342900">
              <a:lnSpc>
                <a:spcPct val="150000"/>
              </a:lnSpc>
              <a:buFont typeface="+mj-lt"/>
              <a:buAutoNum type="arabicPeriod"/>
            </a:pPr>
            <a:r>
              <a:rPr lang="fr-FR" dirty="0"/>
              <a:t>Introduction</a:t>
            </a:r>
            <a:endParaRPr lang="fr-FR" b="1" dirty="0"/>
          </a:p>
          <a:p>
            <a:pPr marL="342900" indent="-342900">
              <a:lnSpc>
                <a:spcPct val="150000"/>
              </a:lnSpc>
              <a:buFont typeface="+mj-lt"/>
              <a:buAutoNum type="arabicPeriod"/>
            </a:pPr>
            <a:r>
              <a:rPr lang="fr-FR" dirty="0"/>
              <a:t>Avantages et inconvénients</a:t>
            </a:r>
            <a:endParaRPr lang="fr-FR" b="1" dirty="0"/>
          </a:p>
          <a:p>
            <a:pPr marL="342900" indent="-342900">
              <a:lnSpc>
                <a:spcPct val="150000"/>
              </a:lnSpc>
              <a:buFont typeface="+mj-lt"/>
              <a:buAutoNum type="arabicPeriod"/>
            </a:pPr>
            <a:r>
              <a:rPr lang="fr-FR" dirty="0"/>
              <a:t>Ecrire un prompt</a:t>
            </a:r>
            <a:endParaRPr lang="fr-FR" b="1" dirty="0"/>
          </a:p>
          <a:p>
            <a:pPr marL="342900" indent="-342900">
              <a:lnSpc>
                <a:spcPct val="150000"/>
              </a:lnSpc>
              <a:buFont typeface="+mj-lt"/>
              <a:buAutoNum type="arabicPeriod"/>
            </a:pPr>
            <a:r>
              <a:rPr lang="fr-FR" dirty="0"/>
              <a:t>Pour l’enseignant</a:t>
            </a:r>
            <a:endParaRPr lang="fr-FR" b="1" dirty="0"/>
          </a:p>
          <a:p>
            <a:pPr marL="342900" indent="-342900">
              <a:lnSpc>
                <a:spcPct val="150000"/>
              </a:lnSpc>
              <a:buFont typeface="+mj-lt"/>
              <a:buAutoNum type="arabicPeriod"/>
            </a:pPr>
            <a:r>
              <a:rPr lang="fr-FR" dirty="0"/>
              <a:t>Pour l’étudiant</a:t>
            </a:r>
            <a:endParaRPr lang="fr-FR" b="1" dirty="0"/>
          </a:p>
          <a:p>
            <a:pPr marL="342900" indent="-342900">
              <a:lnSpc>
                <a:spcPct val="150000"/>
              </a:lnSpc>
              <a:buFont typeface="+mj-lt"/>
              <a:buAutoNum type="arabicPeriod"/>
            </a:pPr>
            <a:r>
              <a:rPr lang="fr-FR" dirty="0"/>
              <a:t>L’éthique et l’écologie</a:t>
            </a:r>
          </a:p>
          <a:p>
            <a:pPr marL="342900" indent="-342900">
              <a:lnSpc>
                <a:spcPct val="150000"/>
              </a:lnSpc>
              <a:buFont typeface="+mj-lt"/>
              <a:buAutoNum type="arabicPeriod"/>
            </a:pPr>
            <a:r>
              <a:rPr lang="fr-FR" dirty="0"/>
              <a:t>Conclusion</a:t>
            </a:r>
          </a:p>
          <a:p>
            <a:pPr marL="342900" indent="-342900">
              <a:lnSpc>
                <a:spcPct val="150000"/>
              </a:lnSpc>
              <a:buFont typeface="+mj-lt"/>
              <a:buAutoNum type="arabicPeriod"/>
            </a:pPr>
            <a:r>
              <a:rPr lang="fr-FR" dirty="0"/>
              <a:t>Bibliog</a:t>
            </a:r>
            <a:r>
              <a:rPr lang="fr-FR" dirty="0">
                <a:solidFill>
                  <a:srgbClr val="000000"/>
                </a:solidFill>
                <a:latin typeface="Calibri" panose="020F0502020204030204" pitchFamily="34" charset="0"/>
              </a:rPr>
              <a:t>raphie</a:t>
            </a:r>
            <a:endParaRPr lang="fr-FR" b="1" dirty="0"/>
          </a:p>
        </p:txBody>
      </p:sp>
      <p:pic>
        <p:nvPicPr>
          <p:cNvPr id="2" name="Image 1" descr="Une image contenant Graphique, Police, graphisme, texte&#10;&#10;Description générée automatiquement">
            <a:extLst>
              <a:ext uri="{FF2B5EF4-FFF2-40B4-BE49-F238E27FC236}">
                <a16:creationId xmlns:a16="http://schemas.microsoft.com/office/drawing/2014/main" id="{37B59EE0-06EB-0C67-25F9-CFB64F9B7BBA}"/>
              </a:ext>
            </a:extLst>
          </p:cNvPr>
          <p:cNvPicPr>
            <a:picLocks noChangeAspect="1"/>
          </p:cNvPicPr>
          <p:nvPr>
            <p:custDataLst>
              <p:tags r:id="rId6"/>
            </p:custDataLst>
          </p:nvPr>
        </p:nvPicPr>
        <p:blipFill rotWithShape="1">
          <a:blip r:embed="rId13">
            <a:extLst>
              <a:ext uri="{28A0092B-C50C-407E-A947-70E740481C1C}">
                <a14:useLocalDpi xmlns:a14="http://schemas.microsoft.com/office/drawing/2010/main" val="0"/>
              </a:ext>
            </a:extLst>
          </a:blip>
          <a:srcRect l="21193" t="24322" r="22481" b="28464"/>
          <a:stretch/>
        </p:blipFill>
        <p:spPr>
          <a:xfrm>
            <a:off x="8050452" y="164150"/>
            <a:ext cx="1014376" cy="850285"/>
          </a:xfrm>
          <a:prstGeom prst="rect">
            <a:avLst/>
          </a:prstGeom>
        </p:spPr>
      </p:pic>
      <p:sp>
        <p:nvSpPr>
          <p:cNvPr id="5" name="Espace réservé du numéro de diapositive 4">
            <a:extLst>
              <a:ext uri="{FF2B5EF4-FFF2-40B4-BE49-F238E27FC236}">
                <a16:creationId xmlns:a16="http://schemas.microsoft.com/office/drawing/2014/main" id="{100653D9-C8E4-DDBE-9A17-784406577F7C}"/>
              </a:ext>
            </a:extLst>
          </p:cNvPr>
          <p:cNvSpPr>
            <a:spLocks noGrp="1"/>
          </p:cNvSpPr>
          <p:nvPr>
            <p:ph type="sldNum" sz="quarter" idx="12"/>
            <p:custDataLst>
              <p:tags r:id="rId7"/>
            </p:custDataLst>
          </p:nvPr>
        </p:nvSpPr>
        <p:spPr/>
        <p:txBody>
          <a:bodyPr/>
          <a:lstStyle/>
          <a:p>
            <a:fld id="{5949475B-FFD4-4218-B8FD-699852E6F0AF}" type="slidenum">
              <a:rPr lang="fr-FR" smtClean="0"/>
              <a:t>2</a:t>
            </a:fld>
            <a:endParaRPr lang="fr-FR"/>
          </a:p>
        </p:txBody>
      </p:sp>
      <p:sp>
        <p:nvSpPr>
          <p:cNvPr id="6" name="Rectangle 5">
            <a:extLst>
              <a:ext uri="{FF2B5EF4-FFF2-40B4-BE49-F238E27FC236}">
                <a16:creationId xmlns:a16="http://schemas.microsoft.com/office/drawing/2014/main" id="{AE97B4A1-9F47-4769-DBEB-1AD41BA54750}"/>
              </a:ext>
            </a:extLst>
          </p:cNvPr>
          <p:cNvSpPr/>
          <p:nvPr>
            <p:custDataLst>
              <p:tags r:id="rId8"/>
            </p:custDataLst>
          </p:nvPr>
        </p:nvSpPr>
        <p:spPr>
          <a:xfrm>
            <a:off x="11168743" y="6466114"/>
            <a:ext cx="108857" cy="1415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texte, Police, capture d’écran&#10;&#10;Description générée automatiquement">
            <a:extLst>
              <a:ext uri="{FF2B5EF4-FFF2-40B4-BE49-F238E27FC236}">
                <a16:creationId xmlns:a16="http://schemas.microsoft.com/office/drawing/2014/main" id="{6E1D015A-1900-9BF4-9CB1-8166D4769863}"/>
              </a:ext>
            </a:extLst>
          </p:cNvPr>
          <p:cNvPicPr>
            <a:picLocks noChangeAspect="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a:off x="9127747" y="306115"/>
            <a:ext cx="2861053" cy="603503"/>
          </a:xfrm>
          <a:prstGeom prst="rect">
            <a:avLst/>
          </a:prstGeom>
        </p:spPr>
      </p:pic>
      <p:pic>
        <p:nvPicPr>
          <p:cNvPr id="4" name="Picture 2" descr="Communication | HEFF">
            <a:extLst>
              <a:ext uri="{FF2B5EF4-FFF2-40B4-BE49-F238E27FC236}">
                <a16:creationId xmlns:a16="http://schemas.microsoft.com/office/drawing/2014/main" id="{B98D2CAB-C5FF-49AD-6E30-8FD766457E8A}"/>
              </a:ext>
            </a:extLst>
          </p:cNvPr>
          <p:cNvPicPr>
            <a:picLocks noChangeAspect="1" noChangeArrowheads="1"/>
          </p:cNvPicPr>
          <p:nvPr>
            <p:custDataLst>
              <p:tags r:id="rId10"/>
            </p:custDataLst>
          </p:nvPr>
        </p:nvPicPr>
        <p:blipFill>
          <a:blip r:embed="rId15">
            <a:extLst>
              <a:ext uri="{28A0092B-C50C-407E-A947-70E740481C1C}">
                <a14:useLocalDpi xmlns:a14="http://schemas.microsoft.com/office/drawing/2010/main" val="0"/>
              </a:ext>
            </a:extLst>
          </a:blip>
          <a:srcRect/>
          <a:stretch>
            <a:fillRect/>
          </a:stretch>
        </p:blipFill>
        <p:spPr bwMode="auto">
          <a:xfrm>
            <a:off x="4369456" y="263082"/>
            <a:ext cx="3497397" cy="7873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5AFF4AA2-76DB-C4D1-4251-ECC8BEFC9BE8}"/>
              </a:ext>
            </a:extLst>
          </p:cNvPr>
          <p:cNvPicPr>
            <a:picLocks noChangeAspect="1"/>
          </p:cNvPicPr>
          <p:nvPr>
            <p:custDataLst>
              <p:tags r:id="rId11"/>
            </p:custDataLst>
          </p:nvPr>
        </p:nvPicPr>
        <p:blipFill>
          <a:blip r:embed="rId16">
            <a:alphaModFix amt="20000"/>
            <a:extLst>
              <a:ext uri="{28A0092B-C50C-407E-A947-70E740481C1C}">
                <a14:useLocalDpi xmlns:a14="http://schemas.microsoft.com/office/drawing/2010/main" val="0"/>
              </a:ext>
            </a:extLst>
          </a:blip>
          <a:stretch>
            <a:fillRect/>
          </a:stretch>
        </p:blipFill>
        <p:spPr>
          <a:xfrm>
            <a:off x="7314738" y="1864419"/>
            <a:ext cx="6268707" cy="6268707"/>
          </a:xfrm>
          <a:prstGeom prst="rect">
            <a:avLst/>
          </a:prstGeom>
        </p:spPr>
      </p:pic>
    </p:spTree>
    <p:extLst>
      <p:ext uri="{BB962C8B-B14F-4D97-AF65-F5344CB8AC3E}">
        <p14:creationId xmlns:p14="http://schemas.microsoft.com/office/powerpoint/2010/main" val="64290383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CD9697B8-C205-606A-001D-4810040460CA}"/>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8. BIBLIOGRAPHIE</a:t>
            </a:r>
          </a:p>
        </p:txBody>
      </p:sp>
      <p:cxnSp>
        <p:nvCxnSpPr>
          <p:cNvPr id="9" name="Connecteur droit 8">
            <a:extLst>
              <a:ext uri="{FF2B5EF4-FFF2-40B4-BE49-F238E27FC236}">
                <a16:creationId xmlns:a16="http://schemas.microsoft.com/office/drawing/2014/main" id="{97209B39-E884-39C0-6286-28B39A08C3FA}"/>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5" name="ZoneTexte 4">
            <a:extLst>
              <a:ext uri="{FF2B5EF4-FFF2-40B4-BE49-F238E27FC236}">
                <a16:creationId xmlns:a16="http://schemas.microsoft.com/office/drawing/2014/main" id="{25A7A153-E9F4-191A-C5CC-0F14A1ABDDE1}"/>
              </a:ext>
            </a:extLst>
          </p:cNvPr>
          <p:cNvSpPr txBox="1"/>
          <p:nvPr>
            <p:custDataLst>
              <p:tags r:id="rId7"/>
            </p:custDataLst>
          </p:nvPr>
        </p:nvSpPr>
        <p:spPr>
          <a:xfrm>
            <a:off x="981786" y="1065399"/>
            <a:ext cx="10529659" cy="2800767"/>
          </a:xfrm>
          <a:prstGeom prst="rect">
            <a:avLst/>
          </a:prstGeom>
          <a:noFill/>
        </p:spPr>
        <p:txBody>
          <a:bodyPr wrap="square">
            <a:spAutoFit/>
          </a:bodyPr>
          <a:lstStyle/>
          <a:p>
            <a:pPr marL="285750" indent="-285750" algn="just" fontAlgn="base">
              <a:buFont typeface="Arial" panose="020B0604020202020204" pitchFamily="34" charset="0"/>
              <a:buChar char="•"/>
            </a:pPr>
            <a:r>
              <a:rPr lang="fr-FR" sz="1600" b="0" i="0" dirty="0">
                <a:solidFill>
                  <a:srgbClr val="333333"/>
                </a:solidFill>
                <a:effectLst/>
              </a:rPr>
              <a:t>Beauchemin, D., &amp; Monty, M-C. (2022). </a:t>
            </a:r>
            <a:r>
              <a:rPr lang="fr-FR" sz="1600" b="0" i="1" dirty="0">
                <a:solidFill>
                  <a:srgbClr val="333333"/>
                </a:solidFill>
                <a:effectLst/>
              </a:rPr>
              <a:t>La discrimination en intelligence artificielle est-elle suffisamment encadrée </a:t>
            </a:r>
            <a:r>
              <a:rPr lang="fr-FR" sz="1600" b="0" i="0" dirty="0">
                <a:solidFill>
                  <a:srgbClr val="333333"/>
                </a:solidFill>
                <a:effectLst/>
              </a:rPr>
              <a:t>?</a:t>
            </a:r>
            <a:endParaRPr lang="en-US" sz="1600" b="0" i="0" dirty="0">
              <a:solidFill>
                <a:srgbClr val="333333"/>
              </a:solidFill>
              <a:effectLst/>
            </a:endParaRPr>
          </a:p>
          <a:p>
            <a:pPr marL="285750" indent="-285750" algn="just" fontAlgn="base">
              <a:buFont typeface="Arial" panose="020B0604020202020204" pitchFamily="34" charset="0"/>
              <a:buChar char="•"/>
            </a:pPr>
            <a:r>
              <a:rPr lang="en-US" sz="1600" b="0" i="0" dirty="0">
                <a:solidFill>
                  <a:srgbClr val="333333"/>
                </a:solidFill>
                <a:effectLst/>
              </a:rPr>
              <a:t>Berendt, B., Littlejohn, A., &amp; Blakemore, M. (2020). AI in education: learner choice and fundamental rights. </a:t>
            </a:r>
            <a:r>
              <a:rPr lang="en-US" sz="1600" b="0" i="1" dirty="0">
                <a:solidFill>
                  <a:srgbClr val="333333"/>
                </a:solidFill>
                <a:effectLst/>
              </a:rPr>
              <a:t>Learning, Media and Technology</a:t>
            </a:r>
            <a:r>
              <a:rPr lang="en-US" sz="1600" b="0" i="0" dirty="0">
                <a:solidFill>
                  <a:srgbClr val="333333"/>
                </a:solidFill>
                <a:effectLst/>
              </a:rPr>
              <a:t>, </a:t>
            </a:r>
            <a:r>
              <a:rPr lang="en-US" sz="1600" b="0" i="1" dirty="0">
                <a:solidFill>
                  <a:srgbClr val="333333"/>
                </a:solidFill>
                <a:effectLst/>
              </a:rPr>
              <a:t>45 </a:t>
            </a:r>
            <a:r>
              <a:rPr lang="en-US" sz="1600" b="0" i="0" dirty="0">
                <a:solidFill>
                  <a:srgbClr val="333333"/>
                </a:solidFill>
                <a:effectLst/>
              </a:rPr>
              <a:t>(3), 312–324. </a:t>
            </a:r>
            <a:r>
              <a:rPr lang="en-US" sz="1600" b="0" i="0" dirty="0">
                <a:solidFill>
                  <a:srgbClr val="333333"/>
                </a:solidFill>
                <a:effectLst/>
                <a:hlinkClick r:id="rId9"/>
              </a:rPr>
              <a:t>https://doi.org/10.1080/17439884.2020.1786399</a:t>
            </a:r>
            <a:r>
              <a:rPr lang="en-US" sz="1600" b="0" i="0" dirty="0">
                <a:solidFill>
                  <a:srgbClr val="333333"/>
                </a:solidFill>
                <a:effectLst/>
              </a:rPr>
              <a:t> </a:t>
            </a:r>
            <a:endParaRPr lang="fr-FR" sz="1600" b="0" i="0" dirty="0">
              <a:solidFill>
                <a:srgbClr val="000000"/>
              </a:solidFill>
              <a:effectLst/>
            </a:endParaRPr>
          </a:p>
          <a:p>
            <a:pPr marL="285750" indent="-285750" algn="just" fontAlgn="base">
              <a:buFont typeface="Arial" panose="020B0604020202020204" pitchFamily="34" charset="0"/>
              <a:buChar char="•"/>
            </a:pPr>
            <a:r>
              <a:rPr lang="fr-FR" sz="1600" b="0" i="0" dirty="0" err="1">
                <a:solidFill>
                  <a:srgbClr val="000000"/>
                </a:solidFill>
                <a:effectLst/>
              </a:rPr>
              <a:t>Collin</a:t>
            </a:r>
            <a:r>
              <a:rPr lang="fr-FR" sz="1600" b="0" i="0" dirty="0">
                <a:solidFill>
                  <a:srgbClr val="000000"/>
                </a:solidFill>
                <a:effectLst/>
              </a:rPr>
              <a:t>, S., &amp; Ma</a:t>
            </a:r>
            <a:r>
              <a:rPr lang="fr-FR" sz="1600" dirty="0"/>
              <a:t>rceau, E. (2021). L’intelligence artificielle en éducation : enjeux de justice. </a:t>
            </a:r>
            <a:r>
              <a:rPr lang="fr-FR" sz="1600" i="1" dirty="0"/>
              <a:t>Fo</a:t>
            </a:r>
            <a:r>
              <a:rPr lang="fr-FR" sz="1600" dirty="0"/>
              <a:t>r</a:t>
            </a:r>
            <a:r>
              <a:rPr lang="fr-FR" sz="1600" i="1" dirty="0"/>
              <a:t>mation et p</a:t>
            </a:r>
            <a:r>
              <a:rPr lang="fr-FR" sz="1600" dirty="0"/>
              <a:t>r</a:t>
            </a:r>
            <a:r>
              <a:rPr lang="fr-FR" sz="1600" i="1" dirty="0"/>
              <a:t>ofession</a:t>
            </a:r>
            <a:r>
              <a:rPr lang="fr-FR" sz="1600" dirty="0"/>
              <a:t>, 29 (2), 1-4.</a:t>
            </a:r>
            <a:endParaRPr lang="fr-FR" sz="1600" b="0" i="0" dirty="0">
              <a:solidFill>
                <a:srgbClr val="000000"/>
              </a:solidFill>
              <a:effectLst/>
            </a:endParaRPr>
          </a:p>
          <a:p>
            <a:pPr marL="285750" indent="-285750" algn="just" fontAlgn="base">
              <a:buFont typeface="Arial" panose="020B0604020202020204" pitchFamily="34" charset="0"/>
              <a:buChar char="•"/>
            </a:pPr>
            <a:r>
              <a:rPr lang="fr-FR" sz="1600" b="0" i="0" dirty="0" err="1">
                <a:solidFill>
                  <a:srgbClr val="000000"/>
                </a:solidFill>
                <a:effectLst/>
              </a:rPr>
              <a:t>Collin</a:t>
            </a:r>
            <a:r>
              <a:rPr lang="fr-FR" sz="1600" b="0" i="0" dirty="0">
                <a:solidFill>
                  <a:srgbClr val="000000"/>
                </a:solidFill>
                <a:effectLst/>
              </a:rPr>
              <a:t>, S., </a:t>
            </a:r>
            <a:r>
              <a:rPr lang="fr-FR" sz="1600" dirty="0">
                <a:solidFill>
                  <a:srgbClr val="000000"/>
                </a:solidFill>
              </a:rPr>
              <a:t>&amp;</a:t>
            </a:r>
            <a:r>
              <a:rPr lang="fr-FR" sz="1600" b="0" i="0" dirty="0">
                <a:solidFill>
                  <a:srgbClr val="000000"/>
                </a:solidFill>
                <a:effectLst/>
              </a:rPr>
              <a:t> Marceau, E. (2022). Enjeux éthiques et critiques de l’intelligence artificielle en enseignement supérieur. </a:t>
            </a:r>
            <a:r>
              <a:rPr lang="fr-FR" sz="1600" b="0" i="1" dirty="0">
                <a:solidFill>
                  <a:srgbClr val="000000"/>
                </a:solidFill>
                <a:effectLst/>
              </a:rPr>
              <a:t>Éthique publique</a:t>
            </a:r>
            <a:r>
              <a:rPr lang="fr-FR" sz="1600" dirty="0">
                <a:solidFill>
                  <a:srgbClr val="000000"/>
                </a:solidFill>
              </a:rPr>
              <a:t>, </a:t>
            </a:r>
            <a:r>
              <a:rPr lang="fr-FR" sz="1600" b="0" i="0" dirty="0">
                <a:solidFill>
                  <a:srgbClr val="000000"/>
                </a:solidFill>
                <a:effectLst/>
              </a:rPr>
              <a:t>24 (2). </a:t>
            </a:r>
            <a:r>
              <a:rPr lang="fr-FR" sz="1600" b="0" i="0" dirty="0">
                <a:solidFill>
                  <a:srgbClr val="000000"/>
                </a:solidFill>
                <a:effectLst/>
                <a:hlinkClick r:id="rId10"/>
              </a:rPr>
              <a:t>https://doi.org/10.4000/ethiquepublique.7619</a:t>
            </a:r>
            <a:endParaRPr lang="fr-FR" sz="1600" b="0" i="0" dirty="0">
              <a:solidFill>
                <a:srgbClr val="000000"/>
              </a:solidFill>
              <a:effectLst/>
            </a:endParaRPr>
          </a:p>
          <a:p>
            <a:pPr algn="just">
              <a:buFont typeface="Arial" panose="020B0604020202020204" pitchFamily="34" charset="0"/>
              <a:buChar char="•"/>
            </a:pPr>
            <a:r>
              <a:rPr lang="fr-FR" sz="1600" b="0" i="0" dirty="0">
                <a:solidFill>
                  <a:srgbClr val="212427"/>
                </a:solidFill>
                <a:effectLst/>
                <a:latin typeface="Alegreya Sans"/>
              </a:rPr>
              <a:t>     </a:t>
            </a:r>
            <a:r>
              <a:rPr lang="fr-FR" sz="1600" b="0" i="0" dirty="0" err="1">
                <a:solidFill>
                  <a:srgbClr val="212427"/>
                </a:solidFill>
                <a:effectLst/>
              </a:rPr>
              <a:t>Ferreboeuf</a:t>
            </a:r>
            <a:r>
              <a:rPr lang="fr-FR" sz="1600" b="0" i="0" dirty="0">
                <a:solidFill>
                  <a:srgbClr val="212427"/>
                </a:solidFill>
                <a:effectLst/>
              </a:rPr>
              <a:t>, H. (2019). Pour une Sobriété Numérique. </a:t>
            </a:r>
            <a:r>
              <a:rPr lang="fr-FR" sz="1600" b="0" i="1" dirty="0">
                <a:solidFill>
                  <a:srgbClr val="212427"/>
                </a:solidFill>
                <a:effectLst/>
              </a:rPr>
              <a:t>Futuribles,</a:t>
            </a:r>
            <a:r>
              <a:rPr lang="fr-FR" sz="1600" b="0" i="0" dirty="0">
                <a:solidFill>
                  <a:srgbClr val="212427"/>
                </a:solidFill>
                <a:effectLst/>
              </a:rPr>
              <a:t> 429 (2), 15-31. </a:t>
            </a:r>
            <a:r>
              <a:rPr lang="fr-FR" sz="1600" b="0" i="0" dirty="0">
                <a:solidFill>
                  <a:srgbClr val="212427"/>
                </a:solidFill>
                <a:effectLst/>
                <a:hlinkClick r:id="rId11"/>
              </a:rPr>
              <a:t>https://doi.org/10.3917/futur.429.0015</a:t>
            </a:r>
            <a:endParaRPr lang="fr-FR" sz="1600" b="0" i="0" dirty="0">
              <a:solidFill>
                <a:srgbClr val="000000"/>
              </a:solidFill>
              <a:effectLst/>
            </a:endParaRPr>
          </a:p>
          <a:p>
            <a:pPr marL="285750" indent="-285750" algn="just" fontAlgn="base">
              <a:buFont typeface="Arial" panose="020B0604020202020204" pitchFamily="34" charset="0"/>
              <a:buChar char="•"/>
            </a:pPr>
            <a:r>
              <a:rPr lang="fr-FR" sz="1600" b="0" i="0" dirty="0">
                <a:effectLst/>
              </a:rPr>
              <a:t>Siham, J., &amp; Sophia, V. (2024). L’intelligence artificielle dans l’enseignement : histoire et présent, perspectives et défis. </a:t>
            </a:r>
            <a:r>
              <a:rPr lang="fr-FR" sz="1600" b="0" i="1" dirty="0">
                <a:effectLst/>
              </a:rPr>
              <a:t>Revue Dossiers De Recherches En Économie Et Management Des Organisations</a:t>
            </a:r>
            <a:r>
              <a:rPr lang="fr-FR" sz="1600" b="0" i="0" dirty="0">
                <a:effectLst/>
              </a:rPr>
              <a:t>, </a:t>
            </a:r>
            <a:r>
              <a:rPr lang="fr-FR" sz="1600" b="0" i="1" dirty="0">
                <a:effectLst/>
              </a:rPr>
              <a:t>9</a:t>
            </a:r>
            <a:r>
              <a:rPr lang="fr-FR" sz="1600" b="0" i="0" dirty="0">
                <a:effectLst/>
              </a:rPr>
              <a:t>(1), 118–128. </a:t>
            </a:r>
            <a:r>
              <a:rPr lang="fr-FR" sz="1600" b="0" i="0" dirty="0">
                <a:effectLst/>
                <a:hlinkClick r:id="rId12"/>
              </a:rPr>
              <a:t>https://doi.org/10.34874/PRSM.dremo-vol9iss1.1777</a:t>
            </a:r>
            <a:r>
              <a:rPr lang="fr-FR" sz="1600" b="0" i="0" dirty="0">
                <a:effectLst/>
              </a:rPr>
              <a:t> </a:t>
            </a:r>
            <a:endParaRPr lang="fr-FR" sz="1600" dirty="0"/>
          </a:p>
        </p:txBody>
      </p:sp>
    </p:spTree>
    <p:extLst>
      <p:ext uri="{BB962C8B-B14F-4D97-AF65-F5344CB8AC3E}">
        <p14:creationId xmlns:p14="http://schemas.microsoft.com/office/powerpoint/2010/main" val="293457800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C587D0-CF9F-B913-C4F2-48AA3CD3880A}"/>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6E286526-692E-2793-A96A-BA3F47B5D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2AA7414E-E952-83C8-4E35-CE0D4E8D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4A51E8E6-B7C7-C6E7-321C-E9993E9F628B}"/>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CF566AF8-EAC6-22E1-9309-3E92BF23D2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DE840BCE-26F8-8310-95F2-435720A86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1EAA7370-A462-EF00-6EDB-A1D5C8604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9094CBAC-3824-E796-0CBC-B0853057D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57940800-6DF3-98F0-6123-04D8C33BC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E5E17CEC-1B6F-3EA0-00C3-A7B222A5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73784879-CDEA-720D-5A5E-61204DB01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8B5B4B4D-6F0D-C2A9-61EC-1A5B958DE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016888B8-C1B3-78BF-9C37-A41EBF883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9302B479-AE18-994F-DD4A-E66A6858C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6A69D330-633C-666E-5EAF-B32611000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C9E3AEAB-358B-CC11-4590-3668EF974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B03EF35B-0A11-4C85-681B-DDA144400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4D5C552-365E-E0FE-AB03-5D12EFF12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F3FF92E4-19C9-4AAF-8B98-2F143EEA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A0B8045E-54E0-C10B-6D94-2292BE4F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1571AB7D-ED96-21C5-4D4D-95DE08B38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CB1F4009-399D-7A4B-D5EB-609DD623A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74ABBF86-536B-7223-F637-AEFBD644A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2E96C619-ED04-1DDA-EC7F-1F35C4525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96C86FEE-3B57-63A2-4E52-9F54308D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BA2ECC05-D4A3-9E14-00B8-8B548D92D951}"/>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9 . </a:t>
            </a:r>
            <a:r>
              <a:rPr lang="fr-FR" sz="2400" b="1" dirty="0" err="1"/>
              <a:t>Sta</a:t>
            </a:r>
            <a:r>
              <a:rPr lang="en-US" sz="2400" b="1" i="0" dirty="0" err="1">
                <a:effectLst/>
              </a:rPr>
              <a:t>rter</a:t>
            </a:r>
            <a:r>
              <a:rPr lang="en-US" sz="2400" b="1" i="0" dirty="0">
                <a:effectLst/>
              </a:rPr>
              <a:t> pack</a:t>
            </a:r>
            <a:endParaRPr lang="fr-FR" sz="2400" b="1" dirty="0"/>
          </a:p>
        </p:txBody>
      </p:sp>
      <p:cxnSp>
        <p:nvCxnSpPr>
          <p:cNvPr id="9" name="Connecteur droit 8">
            <a:extLst>
              <a:ext uri="{FF2B5EF4-FFF2-40B4-BE49-F238E27FC236}">
                <a16:creationId xmlns:a16="http://schemas.microsoft.com/office/drawing/2014/main" id="{DC671248-B1A1-0816-D29D-B2A7694E2535}"/>
              </a:ext>
            </a:extLst>
          </p:cNvPr>
          <p:cNvCxnSpPr/>
          <p:nvPr>
            <p:custDataLst>
              <p:tags r:id="rId6"/>
            </p:custDataLst>
          </p:nvPr>
        </p:nvCxnSpPr>
        <p:spPr>
          <a:xfrm>
            <a:off x="1813497" y="7874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5" name="ZoneTexte 4">
            <a:extLst>
              <a:ext uri="{FF2B5EF4-FFF2-40B4-BE49-F238E27FC236}">
                <a16:creationId xmlns:a16="http://schemas.microsoft.com/office/drawing/2014/main" id="{5BA46A9F-F308-3334-400D-37CD27ACCD50}"/>
              </a:ext>
            </a:extLst>
          </p:cNvPr>
          <p:cNvSpPr txBox="1"/>
          <p:nvPr>
            <p:custDataLst>
              <p:tags r:id="rId7"/>
            </p:custDataLst>
          </p:nvPr>
        </p:nvSpPr>
        <p:spPr>
          <a:xfrm>
            <a:off x="981786" y="1065398"/>
            <a:ext cx="5821847" cy="4031873"/>
          </a:xfrm>
          <a:prstGeom prst="rect">
            <a:avLst/>
          </a:prstGeom>
          <a:noFill/>
        </p:spPr>
        <p:txBody>
          <a:bodyPr wrap="square">
            <a:spAutoFit/>
          </a:bodyPr>
          <a:lstStyle/>
          <a:p>
            <a:pPr algn="just" fontAlgn="base"/>
            <a:r>
              <a:rPr lang="fr-FR" sz="1600" dirty="0"/>
              <a:t>Créer une image de style packaging "Starter Pack" comme une figurine de collection. La boîte est en plastique transparent moulé, insérée dans un fond cartonné rouge. Le fond général de l'image est "COULEUR", avec un aspect minimaliste et propre. Le personnage est représenté sous forme de figurine 3D stylisée, un style cartoon mais réaliste. Il est placé dans un renfoncement au centre-gauche, debout. Le haut de la boîte affiche en grand : "STARTER PACK", et en bas: le nom "NOM" du personnage en lettres capitales noires. Sur la droite, plusieurs accessoires sont présentés dans des moules parfaitement ajustés. Les accessoires sont : "ACCESOIRE 1", "ACCESOIRE 2" et "ACCESSOIRE 3".. Le personnage est entièrement habillé avec "TENUE". L'image est bien éclairée, vue de face, en haute qualité, dans un style visuel proche d'un rendu produit professionnel. L'objectif est que le résultat ressemble à un produit réel prêt à être vendu en boutique. Voici une image une photo de moi "AJOUTER PHOTO".</a:t>
            </a:r>
          </a:p>
        </p:txBody>
      </p:sp>
      <p:pic>
        <p:nvPicPr>
          <p:cNvPr id="3" name="Image 2" descr="Une image contenant texte, jouet, dessin humoristique, football&#10;&#10;Le contenu généré par l’IA peut être incorrect.">
            <a:extLst>
              <a:ext uri="{FF2B5EF4-FFF2-40B4-BE49-F238E27FC236}">
                <a16:creationId xmlns:a16="http://schemas.microsoft.com/office/drawing/2014/main" id="{21692150-49A9-A753-D525-0EC762157219}"/>
              </a:ext>
            </a:extLst>
          </p:cNvPr>
          <p:cNvPicPr>
            <a:picLocks noChangeAspect="1"/>
          </p:cNvPicPr>
          <p:nvPr/>
        </p:nvPicPr>
        <p:blipFill>
          <a:blip r:embed="rId9">
            <a:extLst>
              <a:ext uri="{28A0092B-C50C-407E-A947-70E740481C1C}">
                <a14:useLocalDpi xmlns:a14="http://schemas.microsoft.com/office/drawing/2010/main" val="0"/>
              </a:ext>
            </a:extLst>
          </a:blip>
          <a:srcRect l="8444" t="7557" r="7556" b="4592"/>
          <a:stretch/>
        </p:blipFill>
        <p:spPr>
          <a:xfrm>
            <a:off x="7555814" y="972388"/>
            <a:ext cx="3654400" cy="5732961"/>
          </a:xfrm>
          <a:prstGeom prst="rect">
            <a:avLst/>
          </a:prstGeom>
        </p:spPr>
      </p:pic>
    </p:spTree>
    <p:extLst>
      <p:ext uri="{BB962C8B-B14F-4D97-AF65-F5344CB8AC3E}">
        <p14:creationId xmlns:p14="http://schemas.microsoft.com/office/powerpoint/2010/main" val="103852831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CD9697B8-C205-606A-001D-4810040460CA}"/>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1. INTRODUCTION</a:t>
            </a:r>
          </a:p>
        </p:txBody>
      </p:sp>
      <p:cxnSp>
        <p:nvCxnSpPr>
          <p:cNvPr id="9" name="Connecteur droit 8">
            <a:extLst>
              <a:ext uri="{FF2B5EF4-FFF2-40B4-BE49-F238E27FC236}">
                <a16:creationId xmlns:a16="http://schemas.microsoft.com/office/drawing/2014/main" id="{97209B39-E884-39C0-6286-28B39A08C3FA}"/>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15E18C37-E7E3-3C33-BDE6-8EB61341D6D7}"/>
              </a:ext>
            </a:extLst>
          </p:cNvPr>
          <p:cNvSpPr txBox="1"/>
          <p:nvPr>
            <p:custDataLst>
              <p:tags r:id="rId7"/>
            </p:custDataLst>
          </p:nvPr>
        </p:nvSpPr>
        <p:spPr>
          <a:xfrm>
            <a:off x="956970" y="1011936"/>
            <a:ext cx="11003446" cy="5035353"/>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Objectif :</a:t>
            </a:r>
          </a:p>
          <a:p>
            <a:pPr marL="285750" lvl="0" indent="-285750">
              <a:lnSpc>
                <a:spcPct val="150000"/>
              </a:lnSpc>
              <a:buFont typeface="Arial" panose="020B0604020202020204" pitchFamily="34" charset="0"/>
              <a:buChar char="•"/>
            </a:pPr>
            <a:r>
              <a:rPr lang="fr-BE" dirty="0"/>
              <a:t>Comprendre les opportunités et les limites de l’IA en contexte scolaire.</a:t>
            </a:r>
          </a:p>
          <a:p>
            <a:pPr marL="285750" lvl="0" indent="-285750">
              <a:lnSpc>
                <a:spcPct val="150000"/>
              </a:lnSpc>
              <a:buFont typeface="Arial" panose="020B0604020202020204" pitchFamily="34" charset="0"/>
              <a:buChar char="•"/>
            </a:pPr>
            <a:r>
              <a:rPr lang="fr-BE" dirty="0"/>
              <a:t>Découvrir et manipuler des outils d’IA utiles en tant que </a:t>
            </a:r>
            <a:r>
              <a:rPr lang="fr-BE" dirty="0" err="1"/>
              <a:t>futur·e</a:t>
            </a:r>
            <a:r>
              <a:rPr lang="fr-BE" dirty="0"/>
              <a:t> </a:t>
            </a:r>
            <a:r>
              <a:rPr lang="fr-BE" dirty="0" err="1"/>
              <a:t>enseignant·e</a:t>
            </a:r>
            <a:r>
              <a:rPr lang="fr-BE" dirty="0"/>
              <a:t>.</a:t>
            </a:r>
          </a:p>
          <a:p>
            <a:pPr marL="285750" lvl="0" indent="-285750">
              <a:lnSpc>
                <a:spcPct val="150000"/>
              </a:lnSpc>
              <a:buFont typeface="Arial" panose="020B0604020202020204" pitchFamily="34" charset="0"/>
              <a:buChar char="•"/>
            </a:pPr>
            <a:r>
              <a:rPr lang="fr-BE" dirty="0"/>
              <a:t>Explorer comment l’IA peut aider dans la rédaction du TFE.</a:t>
            </a:r>
          </a:p>
          <a:p>
            <a:pPr marL="285750" lvl="0" indent="-285750">
              <a:lnSpc>
                <a:spcPct val="150000"/>
              </a:lnSpc>
              <a:buFont typeface="Arial" panose="020B0604020202020204" pitchFamily="34" charset="0"/>
              <a:buChar char="•"/>
            </a:pPr>
            <a:r>
              <a:rPr lang="fr-BE" dirty="0"/>
              <a:t>Développer un regard critique et éthique sur l’usage de ces outils.</a:t>
            </a:r>
          </a:p>
          <a:p>
            <a:pPr lvl="0">
              <a:lnSpc>
                <a:spcPct val="150000"/>
              </a:lnSpc>
            </a:pPr>
            <a:endParaRPr lang="fr-FR" dirty="0">
              <a:solidFill>
                <a:srgbClr val="000000"/>
              </a:solidFill>
              <a:latin typeface="Calibri" panose="020F0502020204030204" pitchFamily="34" charset="0"/>
            </a:endParaRPr>
          </a:p>
          <a:p>
            <a:pPr lvl="0">
              <a:lnSpc>
                <a:spcPct val="150000"/>
              </a:lnSpc>
            </a:pPr>
            <a:endParaRPr lang="fr-FR" dirty="0">
              <a:solidFill>
                <a:srgbClr val="000000"/>
              </a:solidFill>
              <a:latin typeface="Calibri" panose="020F0502020204030204" pitchFamily="34" charset="0"/>
            </a:endParaRPr>
          </a:p>
          <a:p>
            <a:pPr lvl="0">
              <a:lnSpc>
                <a:spcPct val="150000"/>
              </a:lnSpc>
            </a:pPr>
            <a:endParaRPr lang="fr-FR" dirty="0">
              <a:solidFill>
                <a:srgbClr val="000000"/>
              </a:solidFill>
              <a:latin typeface="Calibri" panose="020F0502020204030204" pitchFamily="34" charset="0"/>
            </a:endParaRPr>
          </a:p>
          <a:p>
            <a:pPr lvl="0">
              <a:lnSpc>
                <a:spcPct val="150000"/>
              </a:lnSpc>
            </a:pPr>
            <a:endParaRPr lang="fr-FR" dirty="0">
              <a:solidFill>
                <a:srgbClr val="000000"/>
              </a:solidFill>
              <a:latin typeface="Calibri" panose="020F0502020204030204" pitchFamily="34" charset="0"/>
            </a:endParaRPr>
          </a:p>
          <a:p>
            <a:pPr>
              <a:lnSpc>
                <a:spcPct val="150000"/>
              </a:lnSpc>
            </a:pPr>
            <a:r>
              <a:rPr lang="fr-BE" b="1" dirty="0"/>
              <a:t>Fil rouge : </a:t>
            </a:r>
          </a:p>
          <a:p>
            <a:pPr>
              <a:lnSpc>
                <a:spcPct val="150000"/>
              </a:lnSpc>
            </a:pPr>
            <a:r>
              <a:rPr lang="fr-BE" dirty="0"/>
              <a:t>L’IA n’est pas un remplacement, mais un partenaire : pour enseigner autrement et pour gagner en efficacité dans sa formation (dont le TFE). On suit donc une logique de "double casquette" : </a:t>
            </a:r>
            <a:r>
              <a:rPr lang="fr-BE" dirty="0" err="1"/>
              <a:t>étudiant·e</a:t>
            </a:r>
            <a:r>
              <a:rPr lang="fr-BE" dirty="0"/>
              <a:t> et </a:t>
            </a:r>
            <a:r>
              <a:rPr lang="fr-BE" dirty="0" err="1"/>
              <a:t>futur·e</a:t>
            </a:r>
            <a:r>
              <a:rPr lang="fr-BE" dirty="0"/>
              <a:t> </a:t>
            </a:r>
            <a:r>
              <a:rPr lang="fr-BE" dirty="0" err="1"/>
              <a:t>enseignant·e</a:t>
            </a:r>
            <a:r>
              <a:rPr lang="fr-BE" dirty="0"/>
              <a:t>.</a:t>
            </a:r>
          </a:p>
        </p:txBody>
      </p:sp>
    </p:spTree>
    <p:extLst>
      <p:ext uri="{BB962C8B-B14F-4D97-AF65-F5344CB8AC3E}">
        <p14:creationId xmlns:p14="http://schemas.microsoft.com/office/powerpoint/2010/main" val="277096029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12A96F-68AD-1946-ADCE-B1BF2A68E766}"/>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B5CB96AB-717E-D707-16AD-1FA7D6A52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D02F5CD5-2338-FEC1-015C-2E68665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4C3B398B-640C-66F7-C762-60CFC712C5F9}"/>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6F428149-C8EE-DCE1-9D94-AB42AE01B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0C3C52A8-3043-EF48-F38D-B8189CBBC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1CE5DA89-8250-8071-1EFD-6D57A3F3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E772844A-6444-1683-66D2-7920669FF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52E4E1CF-1A42-1FFF-1D04-3224BB1A0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EBE04415-7C2F-3322-CB6A-F7E144853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58E27E6D-9712-4DFC-A0CC-7C1E4D27C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BD66B870-9002-E052-65FE-6A54B74CF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1D8E1C7A-A635-4700-1128-154AFBAEF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40921EBE-6965-532A-1182-E3D193CCC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77C3FB18-FC32-443F-AD41-0D7BA786D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B4669802-FAE3-0432-B3AF-0D630D6BC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0FF60279-A03B-454A-F6B0-B298C3D0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B75AD0AD-C160-C604-2CD1-3EB1E4A20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5C22D668-B21C-B473-7ECD-6D861B7E11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C762B93B-678A-FCAC-A3A1-C38D6C853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466B1E2A-99D1-8FFD-FD48-E1939A0F1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875B16A-52E6-170F-5B2D-79BF979FC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A4237778-0FD8-0C91-1C56-82D229476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54F27CE5-CE62-EFE1-FFB6-A213F3AE7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ADF59350-4A78-EBBF-413D-9BCCC9C15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972AB0DB-2BD0-58AA-9D61-5B6CBE8F0DCE}"/>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1. INTRODUCTION</a:t>
            </a:r>
          </a:p>
        </p:txBody>
      </p:sp>
      <p:cxnSp>
        <p:nvCxnSpPr>
          <p:cNvPr id="9" name="Connecteur droit 8">
            <a:extLst>
              <a:ext uri="{FF2B5EF4-FFF2-40B4-BE49-F238E27FC236}">
                <a16:creationId xmlns:a16="http://schemas.microsoft.com/office/drawing/2014/main" id="{045D9BA9-3C16-03CA-2351-6920EE4C004C}"/>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FB63F144-1EEB-B4CC-76C6-D704D9E3CA9F}"/>
              </a:ext>
            </a:extLst>
          </p:cNvPr>
          <p:cNvSpPr txBox="1"/>
          <p:nvPr>
            <p:custDataLst>
              <p:tags r:id="rId7"/>
            </p:custDataLst>
          </p:nvPr>
        </p:nvSpPr>
        <p:spPr>
          <a:xfrm>
            <a:off x="956970" y="1011936"/>
            <a:ext cx="11003446" cy="5866350"/>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Définition : </a:t>
            </a:r>
            <a:r>
              <a:rPr lang="fr-FR" dirty="0"/>
              <a:t>L'Intelligence Artificielle (IA) se réfère à la capacité d'un système informatique à effectuer des tâches qui nécessitent normalement l'intelligence humaine. Ces tâches comprennent la résolution de problèmes, l'apprentissage, la reconnaissance de motifs, la compréhension du langage naturel et la prise de décision (</a:t>
            </a:r>
            <a:r>
              <a:rPr lang="fr-FR" dirty="0" err="1"/>
              <a:t>Berendt</a:t>
            </a:r>
            <a:r>
              <a:rPr lang="fr-FR" dirty="0"/>
              <a:t> et al., 2020 ; </a:t>
            </a:r>
            <a:r>
              <a:rPr lang="fr-FR" dirty="0" err="1"/>
              <a:t>Collin</a:t>
            </a:r>
            <a:r>
              <a:rPr lang="fr-FR" dirty="0"/>
              <a:t> et Marceau, 2021 ; </a:t>
            </a:r>
            <a:r>
              <a:rPr lang="fr-FR" dirty="0" err="1"/>
              <a:t>Jabraoui</a:t>
            </a:r>
            <a:r>
              <a:rPr lang="fr-FR" dirty="0"/>
              <a:t> et </a:t>
            </a:r>
            <a:r>
              <a:rPr lang="fr-FR" dirty="0" err="1"/>
              <a:t>Vandapuye</a:t>
            </a:r>
            <a:r>
              <a:rPr lang="fr-FR" dirty="0"/>
              <a:t>, 2024).</a:t>
            </a:r>
          </a:p>
          <a:p>
            <a:pPr algn="just" fontAlgn="base">
              <a:lnSpc>
                <a:spcPct val="150000"/>
              </a:lnSpc>
            </a:pPr>
            <a:endParaRPr lang="fr-FR" dirty="0"/>
          </a:p>
          <a:p>
            <a:pPr algn="just" fontAlgn="base">
              <a:lnSpc>
                <a:spcPct val="150000"/>
              </a:lnSpc>
            </a:pPr>
            <a:r>
              <a:rPr lang="fr-FR" dirty="0"/>
              <a:t>Lien vers 3 vidéos de vulgarisation de ce qu’est l’IA : </a:t>
            </a:r>
          </a:p>
          <a:p>
            <a:pPr marL="285750" indent="-285750" algn="just" fontAlgn="base">
              <a:lnSpc>
                <a:spcPct val="150000"/>
              </a:lnSpc>
              <a:buFont typeface="Arial" panose="020B0604020202020204" pitchFamily="34" charset="0"/>
              <a:buChar char="•"/>
            </a:pPr>
            <a:r>
              <a:rPr lang="fr-BE" dirty="0">
                <a:hlinkClick r:id="rId9"/>
              </a:rPr>
              <a:t>https://www.youtube.com/watch?v=yQLmgw3rClM</a:t>
            </a:r>
            <a:endParaRPr lang="fr-BE" dirty="0"/>
          </a:p>
          <a:p>
            <a:pPr marL="285750" indent="-285750" algn="just" fontAlgn="base">
              <a:lnSpc>
                <a:spcPct val="150000"/>
              </a:lnSpc>
              <a:buFont typeface="Arial" panose="020B0604020202020204" pitchFamily="34" charset="0"/>
              <a:buChar char="•"/>
            </a:pPr>
            <a:r>
              <a:rPr lang="fr-BE" dirty="0">
                <a:hlinkClick r:id="rId10"/>
              </a:rPr>
              <a:t>https://www.youtube.com/watch?v=bLvabh0asQU</a:t>
            </a:r>
            <a:endParaRPr lang="fr-BE" dirty="0"/>
          </a:p>
          <a:p>
            <a:pPr marL="285750" indent="-285750" algn="just" fontAlgn="base">
              <a:lnSpc>
                <a:spcPct val="150000"/>
              </a:lnSpc>
              <a:buFont typeface="Arial" panose="020B0604020202020204" pitchFamily="34" charset="0"/>
              <a:buChar char="•"/>
            </a:pPr>
            <a:r>
              <a:rPr lang="fr-BE" dirty="0">
                <a:hlinkClick r:id="rId11"/>
              </a:rPr>
              <a:t>https://www.youtube.com/watch?v=4D8XReLj5SQ</a:t>
            </a:r>
            <a:endParaRPr lang="fr-BE" dirty="0"/>
          </a:p>
          <a:p>
            <a:pPr algn="just" fontAlgn="base">
              <a:lnSpc>
                <a:spcPct val="150000"/>
              </a:lnSpc>
            </a:pPr>
            <a:endParaRPr lang="fr-BE" dirty="0"/>
          </a:p>
          <a:p>
            <a:pPr algn="just" fontAlgn="base">
              <a:lnSpc>
                <a:spcPct val="150000"/>
              </a:lnSpc>
            </a:pPr>
            <a:r>
              <a:rPr lang="fr-FR" dirty="0"/>
              <a:t>L'IA fait l'objet d'une attention particulière aujourd'hui en raison des avancées rapides, de son intégration dans la vie quotidienne, et de son potentiel perturbant sur de nombreux aspects de la société, y compris l'éducation. Pour les enseignants, les craintes sont multiples, allant de la perte d'autonomie et de la compétence dans leur métier, à des préoccupations éthiques plus larges concernant l'utilisation de la technologie dans l'éducation.</a:t>
            </a:r>
            <a:endParaRPr lang="fr-BE" dirty="0"/>
          </a:p>
        </p:txBody>
      </p:sp>
      <p:pic>
        <p:nvPicPr>
          <p:cNvPr id="5" name="Image 4">
            <a:extLst>
              <a:ext uri="{FF2B5EF4-FFF2-40B4-BE49-F238E27FC236}">
                <a16:creationId xmlns:a16="http://schemas.microsoft.com/office/drawing/2014/main" id="{A978C7DE-9A4C-A4C6-21E1-327578375EC0}"/>
              </a:ext>
            </a:extLst>
          </p:cNvPr>
          <p:cNvPicPr>
            <a:picLocks noChangeAspect="1"/>
          </p:cNvPicPr>
          <p:nvPr/>
        </p:nvPicPr>
        <p:blipFill>
          <a:blip r:embed="rId12"/>
          <a:stretch>
            <a:fillRect/>
          </a:stretch>
        </p:blipFill>
        <p:spPr>
          <a:xfrm>
            <a:off x="8687736" y="3057324"/>
            <a:ext cx="1791148" cy="1775573"/>
          </a:xfrm>
          <a:prstGeom prst="rect">
            <a:avLst/>
          </a:prstGeom>
        </p:spPr>
      </p:pic>
    </p:spTree>
    <p:extLst>
      <p:ext uri="{BB962C8B-B14F-4D97-AF65-F5344CB8AC3E}">
        <p14:creationId xmlns:p14="http://schemas.microsoft.com/office/powerpoint/2010/main" val="2083082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06064E-6D8D-89E1-CE1A-EB1FD12D219C}"/>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4E95B694-437D-4B35-5FB7-B3B19A7E3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7C0B5244-3A9F-0D8E-F2E2-C9E1C985E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347E1D84-AAC0-0F5D-B4DE-5E50A432B105}"/>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D636254F-73E8-E477-FD9E-A3F7F048E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8E91B113-448E-8B15-AA27-45639EB03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5AD1824D-24A5-B1FD-85CC-502785098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058513C1-D70D-6163-7CA6-0DADECC6A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07D924A1-3428-1239-23B8-98C0EA28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7A6A655C-739F-A549-0CB8-1709A7D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8FD678D6-03FD-BE7A-BA86-85FF67E04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96FE1624-4C55-3F3B-127A-21D940078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49353102-C2E0-D885-22A1-7DC1AA56D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1172CF33-83F8-C138-EF50-41A63487D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7CCE1FD7-80E7-4413-F1C6-2B5AE3BE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AD0AF778-5A66-CC8C-18DD-7DC8CDC580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5A3D2AB7-DE46-9BE5-6E36-D0E9027D8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A0737BFD-9149-C4B5-9C9A-703330812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28C8FB5D-49EA-074B-9195-B7FEBB655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C423743-D683-621B-4736-02162FE01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6DADF4C6-BC09-3B02-CEE7-8E2AB5840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253A97B-AD1F-79D7-3645-41890D65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22046EDC-E0C4-7FC4-ACF9-B9BFE2C26A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C13F9E03-1A54-9C0B-E9DF-B89DE3667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F815A68A-2E69-4D37-D540-73833E880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A8BC5487-88F0-9162-7F64-1F830A2C8257}"/>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1. INTRODUCTION</a:t>
            </a:r>
          </a:p>
        </p:txBody>
      </p:sp>
      <p:cxnSp>
        <p:nvCxnSpPr>
          <p:cNvPr id="9" name="Connecteur droit 8">
            <a:extLst>
              <a:ext uri="{FF2B5EF4-FFF2-40B4-BE49-F238E27FC236}">
                <a16:creationId xmlns:a16="http://schemas.microsoft.com/office/drawing/2014/main" id="{20F10A1E-347B-5E4F-6B57-F91C2264F495}"/>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EE1C0853-1AEF-72EB-000C-3E4BD40DF89A}"/>
              </a:ext>
            </a:extLst>
          </p:cNvPr>
          <p:cNvSpPr txBox="1"/>
          <p:nvPr>
            <p:custDataLst>
              <p:tags r:id="rId7"/>
            </p:custDataLst>
          </p:nvPr>
        </p:nvSpPr>
        <p:spPr>
          <a:xfrm>
            <a:off x="956970" y="1011936"/>
            <a:ext cx="11003446" cy="464871"/>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Débat : </a:t>
            </a:r>
            <a:r>
              <a:rPr lang="fr-FR" dirty="0">
                <a:solidFill>
                  <a:srgbClr val="000000"/>
                </a:solidFill>
                <a:latin typeface="Calibri" panose="020F0502020204030204" pitchFamily="34" charset="0"/>
              </a:rPr>
              <a:t>Avez-vous déjà utilisé de l’IA dans le monde </a:t>
            </a:r>
            <a:r>
              <a:rPr lang="fr-BE" dirty="0"/>
              <a:t>professionnel ou privé ou étudiant?</a:t>
            </a:r>
          </a:p>
        </p:txBody>
      </p:sp>
    </p:spTree>
    <p:extLst>
      <p:ext uri="{BB962C8B-B14F-4D97-AF65-F5344CB8AC3E}">
        <p14:creationId xmlns:p14="http://schemas.microsoft.com/office/powerpoint/2010/main" val="1959875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D0383D-83E2-AC2C-3019-DF48E03ED0AC}"/>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151E2A8A-D1A7-F546-DB91-9AE1B1DB5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9DA4B523-8741-E645-11B7-D47E68BBD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4B923C25-2AB4-5A44-DE9C-2B9DB11F6836}"/>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60C13B95-F080-AC2A-6A55-6D09351DF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3BD738D5-0C60-A466-F7E1-EC147B6D2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2AED85FB-F76C-653F-2ED8-3DA0D15B1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AF247334-C537-657C-E033-9DECE58E2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4347E7B1-0F1C-D509-2821-DD86C637F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81045DE3-0A07-F363-E435-9D9250019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1E946F4A-614E-18F1-DF8D-37C44FE57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5D3E59E8-8154-4FC6-64E9-5484592C6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63789A5F-B519-0554-69CB-D8C0C7DC6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9BC33F4B-BC80-62C4-ADF3-814B5F831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3E617A22-7FCF-B4DD-2352-42E6FBFCB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4A266567-730B-88B0-D669-277E4EEC8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ED488349-7E5A-17E0-BD9A-49ADED070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1E0E8133-43FE-13E6-08D6-790109E91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4E2E8DEA-7994-A721-5A3A-07C89E02D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24183288-3049-3BD4-2DD8-B6668409B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96984F2D-CE7B-FE9F-C747-34F168ACE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45AB3C7-BFBE-8105-A2EF-72EA0B81F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02D394C2-E06A-590D-1281-06AC09D0E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BA8261A1-116A-3874-F473-5A91F9115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A914AE2E-0490-355E-8B9A-9F404AFB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B607703F-5909-EEEB-968A-69F4F4FC7A7F}"/>
              </a:ext>
            </a:extLst>
          </p:cNvPr>
          <p:cNvSpPr txBox="1"/>
          <p:nvPr>
            <p:custDataLst>
              <p:tags r:id="rId5"/>
            </p:custDataLst>
          </p:nvPr>
        </p:nvSpPr>
        <p:spPr>
          <a:xfrm>
            <a:off x="3831431" y="242071"/>
            <a:ext cx="4529138" cy="461665"/>
          </a:xfrm>
          <a:prstGeom prst="rect">
            <a:avLst/>
          </a:prstGeom>
          <a:noFill/>
        </p:spPr>
        <p:txBody>
          <a:bodyPr wrap="square" rtlCol="0">
            <a:spAutoFit/>
          </a:bodyPr>
          <a:lstStyle/>
          <a:p>
            <a:pPr algn="ctr"/>
            <a:r>
              <a:rPr lang="fr-FR" sz="2400" b="1" dirty="0"/>
              <a:t>1. INTRODUCTION</a:t>
            </a:r>
          </a:p>
        </p:txBody>
      </p:sp>
      <p:cxnSp>
        <p:nvCxnSpPr>
          <p:cNvPr id="9" name="Connecteur droit 8">
            <a:extLst>
              <a:ext uri="{FF2B5EF4-FFF2-40B4-BE49-F238E27FC236}">
                <a16:creationId xmlns:a16="http://schemas.microsoft.com/office/drawing/2014/main" id="{631D3962-34BC-6C1F-5F71-50ACF7213227}"/>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E7A3C553-A040-D749-CC96-613ADA23EFE5}"/>
              </a:ext>
            </a:extLst>
          </p:cNvPr>
          <p:cNvSpPr txBox="1"/>
          <p:nvPr>
            <p:custDataLst>
              <p:tags r:id="rId7"/>
            </p:custDataLst>
          </p:nvPr>
        </p:nvSpPr>
        <p:spPr>
          <a:xfrm>
            <a:off x="956970" y="1011936"/>
            <a:ext cx="11003446" cy="2957861"/>
          </a:xfrm>
          <a:prstGeom prst="rect">
            <a:avLst/>
          </a:prstGeom>
          <a:noFill/>
        </p:spPr>
        <p:txBody>
          <a:bodyPr wrap="square">
            <a:spAutoFit/>
          </a:bodyPr>
          <a:lstStyle/>
          <a:p>
            <a:pPr marL="285750" indent="-285750" algn="just" fontAlgn="base">
              <a:lnSpc>
                <a:spcPct val="150000"/>
              </a:lnSpc>
              <a:buFont typeface="Arial" panose="020B0604020202020204" pitchFamily="34" charset="0"/>
              <a:buChar char="•"/>
            </a:pPr>
            <a:r>
              <a:rPr lang="fr-FR" b="1" dirty="0"/>
              <a:t>Assistants personnels intelligents</a:t>
            </a:r>
            <a:r>
              <a:rPr lang="fr-FR" dirty="0"/>
              <a:t> : Siri d'Apple, Google Assistant et Amazon Alexa utilisent l’IA.</a:t>
            </a:r>
          </a:p>
          <a:p>
            <a:pPr marL="285750" indent="-285750" algn="just" fontAlgn="base">
              <a:lnSpc>
                <a:spcPct val="150000"/>
              </a:lnSpc>
              <a:buFont typeface="Arial" panose="020B0604020202020204" pitchFamily="34" charset="0"/>
              <a:buChar char="•"/>
            </a:pPr>
            <a:r>
              <a:rPr lang="fr-FR" b="1" dirty="0"/>
              <a:t>Recommandations personnalisées</a:t>
            </a:r>
            <a:r>
              <a:rPr lang="fr-FR" dirty="0"/>
              <a:t> : analyse les comportements grâce à des algorithmes d'IA pour recommander des contenus, produits ou amis susceptibles de nous intéresser. </a:t>
            </a:r>
          </a:p>
          <a:p>
            <a:pPr marL="285750" indent="-285750" algn="just" fontAlgn="base">
              <a:lnSpc>
                <a:spcPct val="150000"/>
              </a:lnSpc>
              <a:buFont typeface="Arial" panose="020B0604020202020204" pitchFamily="34" charset="0"/>
              <a:buChar char="•"/>
            </a:pPr>
            <a:r>
              <a:rPr lang="fr-FR" b="1" dirty="0"/>
              <a:t>Véhicules autonomes</a:t>
            </a:r>
            <a:r>
              <a:rPr lang="fr-FR" dirty="0"/>
              <a:t> .</a:t>
            </a:r>
          </a:p>
          <a:p>
            <a:pPr marL="285750" indent="-285750" algn="just" fontAlgn="base">
              <a:lnSpc>
                <a:spcPct val="150000"/>
              </a:lnSpc>
              <a:buFont typeface="Arial" panose="020B0604020202020204" pitchFamily="34" charset="0"/>
              <a:buChar char="•"/>
            </a:pPr>
            <a:r>
              <a:rPr lang="fr-FR" b="1" dirty="0"/>
              <a:t>Médecine et diagnostic</a:t>
            </a:r>
            <a:r>
              <a:rPr lang="fr-FR" dirty="0"/>
              <a:t> : analyse de données médicales massives. </a:t>
            </a:r>
          </a:p>
          <a:p>
            <a:pPr marL="285750" indent="-285750" algn="just" fontAlgn="base">
              <a:lnSpc>
                <a:spcPct val="150000"/>
              </a:lnSpc>
              <a:buFont typeface="Arial" panose="020B0604020202020204" pitchFamily="34" charset="0"/>
              <a:buChar char="•"/>
            </a:pPr>
            <a:r>
              <a:rPr lang="fr-FR" b="1" dirty="0"/>
              <a:t>Jeux vidéo</a:t>
            </a:r>
            <a:r>
              <a:rPr lang="fr-FR" dirty="0"/>
              <a:t> : L'IA est utilisée pour créer des adversaires virtuels plus intelligents et adaptatifs dans les jeux vidéo, offrant ainsi une expérience de jeu plus immersive.</a:t>
            </a:r>
          </a:p>
        </p:txBody>
      </p:sp>
      <p:pic>
        <p:nvPicPr>
          <p:cNvPr id="5" name="Image 4">
            <a:hlinkClick r:id="rId11"/>
            <a:extLst>
              <a:ext uri="{FF2B5EF4-FFF2-40B4-BE49-F238E27FC236}">
                <a16:creationId xmlns:a16="http://schemas.microsoft.com/office/drawing/2014/main" id="{6D6AA9A8-88F1-C953-6EB8-9B259462CAF0}"/>
              </a:ext>
            </a:extLst>
          </p:cNvPr>
          <p:cNvPicPr>
            <a:picLocks noChangeAspect="1"/>
          </p:cNvPicPr>
          <p:nvPr>
            <p:custDataLst>
              <p:tags r:id="rId8"/>
            </p:custDataLst>
          </p:nvPr>
        </p:nvPicPr>
        <p:blipFill>
          <a:blip r:embed="rId12"/>
          <a:stretch>
            <a:fillRect/>
          </a:stretch>
        </p:blipFill>
        <p:spPr>
          <a:xfrm>
            <a:off x="5383468" y="4766129"/>
            <a:ext cx="1425063" cy="1394581"/>
          </a:xfrm>
          <a:prstGeom prst="rect">
            <a:avLst/>
          </a:prstGeom>
        </p:spPr>
      </p:pic>
      <p:pic>
        <p:nvPicPr>
          <p:cNvPr id="6" name="Image 5">
            <a:extLst>
              <a:ext uri="{FF2B5EF4-FFF2-40B4-BE49-F238E27FC236}">
                <a16:creationId xmlns:a16="http://schemas.microsoft.com/office/drawing/2014/main" id="{0EF650A0-C34F-0E98-C9FD-B9D2B927B36A}"/>
              </a:ext>
            </a:extLst>
          </p:cNvPr>
          <p:cNvPicPr>
            <a:picLocks noChangeAspect="1"/>
          </p:cNvPicPr>
          <p:nvPr>
            <p:custDataLst>
              <p:tags r:id="rId9"/>
            </p:custDataLst>
          </p:nvPr>
        </p:nvPicPr>
        <p:blipFill>
          <a:blip r:embed="rId13"/>
          <a:stretch>
            <a:fillRect/>
          </a:stretch>
        </p:blipFill>
        <p:spPr>
          <a:xfrm>
            <a:off x="7762240" y="3586654"/>
            <a:ext cx="3156831" cy="3156831"/>
          </a:xfrm>
          <a:prstGeom prst="rect">
            <a:avLst/>
          </a:prstGeom>
        </p:spPr>
      </p:pic>
    </p:spTree>
    <p:extLst>
      <p:ext uri="{BB962C8B-B14F-4D97-AF65-F5344CB8AC3E}">
        <p14:creationId xmlns:p14="http://schemas.microsoft.com/office/powerpoint/2010/main" val="737965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3976D-0F7B-C284-FFD0-71F95C47A51A}"/>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327979D6-A120-657A-1A30-329A1DCC4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ECF7E080-7859-C162-EF9C-BD6EAA3F3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A37F8176-EFB8-30B8-7A48-8B950729BDFE}"/>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475A1227-6B34-6C11-B765-94DA556D7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FBB6C7F7-48A1-8D22-E4ED-5496C3E233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E43468-BE05-DE7C-871C-09D85930B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CA4DA00C-0665-0C42-040A-E76CEE92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FEB2BB27-58DA-4E77-A76B-CD24029B8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53AFD4EA-9DD2-677B-0B97-1AF840942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C1C3B3EA-FF7D-1406-3A42-746BAC282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F1E3D226-8486-995D-D164-087CF17C6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83541FD4-EAFC-7E68-486E-109A0E9B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880E2D3C-3942-5A1C-1459-E6F2D566C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2AC11AD7-F429-5055-9A05-538436B60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BB3FD84D-87FE-8048-4C5F-359BA9BF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A38FB00-D0BF-5F06-A9AC-CA99F31D5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ABC358B3-A7A2-EF1B-8238-0360EDC8D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F3B68658-2FB0-4B56-1D5D-EBA563812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4D354569-4F87-D2D5-9D66-AB5FB03A4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00610A1B-572F-50B7-F2AF-6B6417314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E2DF202-1640-F21B-C08B-089F474F7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A01F2982-A525-39AF-6FC4-C400D3500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460CD48A-8709-3939-29C6-EF3B13E3A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E6F62BC6-7806-369B-D8E1-3B7739E77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0D54086A-111E-9D97-3E3D-F5000D5D6992}"/>
              </a:ext>
            </a:extLst>
          </p:cNvPr>
          <p:cNvSpPr txBox="1"/>
          <p:nvPr>
            <p:custDataLst>
              <p:tags r:id="rId5"/>
            </p:custDataLst>
          </p:nvPr>
        </p:nvSpPr>
        <p:spPr>
          <a:xfrm>
            <a:off x="3730005" y="246888"/>
            <a:ext cx="4731989" cy="461665"/>
          </a:xfrm>
          <a:prstGeom prst="rect">
            <a:avLst/>
          </a:prstGeom>
          <a:noFill/>
        </p:spPr>
        <p:txBody>
          <a:bodyPr wrap="square" rtlCol="0">
            <a:spAutoFit/>
          </a:bodyPr>
          <a:lstStyle/>
          <a:p>
            <a:pPr algn="ctr"/>
            <a:r>
              <a:rPr lang="fr-FR" sz="2400" b="1" dirty="0"/>
              <a:t>2. AVANTAGES ET INCONVÉNIENTS</a:t>
            </a:r>
          </a:p>
        </p:txBody>
      </p:sp>
      <p:cxnSp>
        <p:nvCxnSpPr>
          <p:cNvPr id="9" name="Connecteur droit 8">
            <a:extLst>
              <a:ext uri="{FF2B5EF4-FFF2-40B4-BE49-F238E27FC236}">
                <a16:creationId xmlns:a16="http://schemas.microsoft.com/office/drawing/2014/main" id="{23AAD50B-A88C-BAD8-D1ED-EC157926FB51}"/>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6D08D272-15C0-1119-EDA6-0EDBE470EAFF}"/>
              </a:ext>
            </a:extLst>
          </p:cNvPr>
          <p:cNvSpPr txBox="1"/>
          <p:nvPr>
            <p:custDataLst>
              <p:tags r:id="rId7"/>
            </p:custDataLst>
          </p:nvPr>
        </p:nvSpPr>
        <p:spPr>
          <a:xfrm>
            <a:off x="956970" y="1011936"/>
            <a:ext cx="5139030" cy="1711366"/>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Avantages :</a:t>
            </a:r>
          </a:p>
          <a:p>
            <a:pPr marL="285750" indent="-285750" fontAlgn="base">
              <a:lnSpc>
                <a:spcPct val="150000"/>
              </a:lnSpc>
              <a:buFont typeface="Arial" panose="020B0604020202020204" pitchFamily="34" charset="0"/>
              <a:buChar char="•"/>
            </a:pPr>
            <a:r>
              <a:rPr lang="fr-FR" dirty="0"/>
              <a:t>Gain de temps</a:t>
            </a:r>
          </a:p>
          <a:p>
            <a:pPr marL="285750" indent="-285750" fontAlgn="base">
              <a:lnSpc>
                <a:spcPct val="150000"/>
              </a:lnSpc>
              <a:buFont typeface="Arial" panose="020B0604020202020204" pitchFamily="34" charset="0"/>
              <a:buChar char="•"/>
            </a:pPr>
            <a:r>
              <a:rPr lang="fr-FR" dirty="0"/>
              <a:t>Génération de textes</a:t>
            </a:r>
          </a:p>
          <a:p>
            <a:pPr marL="285750" indent="-285750" fontAlgn="base">
              <a:lnSpc>
                <a:spcPct val="150000"/>
              </a:lnSpc>
              <a:buFont typeface="Arial" panose="020B0604020202020204" pitchFamily="34" charset="0"/>
              <a:buChar char="•"/>
            </a:pPr>
            <a:r>
              <a:rPr lang="fr-FR" dirty="0"/>
              <a:t>Génération de contenu en plusieurs langues</a:t>
            </a:r>
          </a:p>
        </p:txBody>
      </p:sp>
      <p:sp>
        <p:nvSpPr>
          <p:cNvPr id="2" name="ZoneTexte 1">
            <a:extLst>
              <a:ext uri="{FF2B5EF4-FFF2-40B4-BE49-F238E27FC236}">
                <a16:creationId xmlns:a16="http://schemas.microsoft.com/office/drawing/2014/main" id="{B945D06E-68A4-E276-5FA1-49C77E101E86}"/>
              </a:ext>
            </a:extLst>
          </p:cNvPr>
          <p:cNvSpPr txBox="1"/>
          <p:nvPr>
            <p:custDataLst>
              <p:tags r:id="rId8"/>
            </p:custDataLst>
          </p:nvPr>
        </p:nvSpPr>
        <p:spPr>
          <a:xfrm>
            <a:off x="6096000" y="1011936"/>
            <a:ext cx="5139030" cy="1711366"/>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Inconvénients : </a:t>
            </a:r>
          </a:p>
          <a:p>
            <a:pPr marL="285750" indent="-285750" fontAlgn="base">
              <a:lnSpc>
                <a:spcPct val="150000"/>
              </a:lnSpc>
              <a:buFont typeface="Arial" panose="020B0604020202020204" pitchFamily="34" charset="0"/>
              <a:buChar char="•"/>
            </a:pPr>
            <a:r>
              <a:rPr lang="fr-FR" dirty="0"/>
              <a:t>Manque de données en temps réel</a:t>
            </a:r>
          </a:p>
          <a:p>
            <a:pPr marL="285750" indent="-285750" fontAlgn="base">
              <a:lnSpc>
                <a:spcPct val="150000"/>
              </a:lnSpc>
              <a:buFont typeface="Arial" panose="020B0604020202020204" pitchFamily="34" charset="0"/>
              <a:buChar char="•"/>
            </a:pPr>
            <a:r>
              <a:rPr lang="fr-FR" dirty="0"/>
              <a:t>Manque d'originalité (stéréotypes)</a:t>
            </a:r>
          </a:p>
          <a:p>
            <a:pPr marL="285750" indent="-285750" fontAlgn="base">
              <a:lnSpc>
                <a:spcPct val="150000"/>
              </a:lnSpc>
              <a:buFont typeface="Arial" panose="020B0604020202020204" pitchFamily="34" charset="0"/>
              <a:buChar char="•"/>
            </a:pPr>
            <a:r>
              <a:rPr lang="fr-FR" dirty="0"/>
              <a:t>Manque d'indications des sources</a:t>
            </a:r>
          </a:p>
        </p:txBody>
      </p:sp>
      <p:pic>
        <p:nvPicPr>
          <p:cNvPr id="6" name="Image 5">
            <a:extLst>
              <a:ext uri="{FF2B5EF4-FFF2-40B4-BE49-F238E27FC236}">
                <a16:creationId xmlns:a16="http://schemas.microsoft.com/office/drawing/2014/main" id="{B6ADAA27-510E-99EB-CDBD-7A0CADDD69E5}"/>
              </a:ext>
            </a:extLst>
          </p:cNvPr>
          <p:cNvPicPr>
            <a:picLocks noChangeAspect="1"/>
          </p:cNvPicPr>
          <p:nvPr>
            <p:custDataLst>
              <p:tags r:id="rId9"/>
            </p:custDataLst>
          </p:nvPr>
        </p:nvPicPr>
        <p:blipFill>
          <a:blip r:embed="rId12"/>
          <a:stretch>
            <a:fillRect/>
          </a:stretch>
        </p:blipFill>
        <p:spPr>
          <a:xfrm>
            <a:off x="1031678" y="2928955"/>
            <a:ext cx="4989614" cy="3637057"/>
          </a:xfrm>
          <a:prstGeom prst="rect">
            <a:avLst/>
          </a:prstGeom>
        </p:spPr>
      </p:pic>
      <p:pic>
        <p:nvPicPr>
          <p:cNvPr id="8" name="Image 7">
            <a:extLst>
              <a:ext uri="{FF2B5EF4-FFF2-40B4-BE49-F238E27FC236}">
                <a16:creationId xmlns:a16="http://schemas.microsoft.com/office/drawing/2014/main" id="{8E5D5654-2C09-686F-1AA7-2D4AE22BC999}"/>
              </a:ext>
            </a:extLst>
          </p:cNvPr>
          <p:cNvPicPr>
            <a:picLocks noChangeAspect="1"/>
          </p:cNvPicPr>
          <p:nvPr>
            <p:custDataLst>
              <p:tags r:id="rId10"/>
            </p:custDataLst>
          </p:nvPr>
        </p:nvPicPr>
        <p:blipFill>
          <a:blip r:embed="rId13"/>
          <a:stretch>
            <a:fillRect/>
          </a:stretch>
        </p:blipFill>
        <p:spPr>
          <a:xfrm>
            <a:off x="6170710" y="2928955"/>
            <a:ext cx="5800418" cy="3349925"/>
          </a:xfrm>
          <a:prstGeom prst="rect">
            <a:avLst/>
          </a:prstGeom>
        </p:spPr>
      </p:pic>
    </p:spTree>
    <p:extLst>
      <p:ext uri="{BB962C8B-B14F-4D97-AF65-F5344CB8AC3E}">
        <p14:creationId xmlns:p14="http://schemas.microsoft.com/office/powerpoint/2010/main" val="864806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C3A5CA-6668-9993-B2FA-0C84DBD58B73}"/>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E986317A-1C3E-2743-0D6C-0EA9602C4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5173D309-FA82-2BD9-B75A-BEE6D671C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618248DF-47D5-9C06-A490-BA04320ECCA7}"/>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4ADD8BF9-0931-F9F9-7C6D-3F03DE9BB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7D5FA79D-9391-7E44-412A-E7D0FF410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372CE4D-B98B-4E51-0FE3-03069051D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B0F55E16-2F25-42C1-8C42-C28BEF10D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AF73B4FD-21DC-1A33-1994-59001DB804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79B558BC-C90D-0D66-DFBA-AA6307198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B2FC268C-0157-1864-1C7B-2ABB1DC27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D3BD7571-E957-61AE-B972-B0426F4C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8EAAEC25-9D59-A4B4-1064-D5DF2FBDD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5D010C04-909A-65D6-5B40-7C9299298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303654DA-597F-20DD-C387-3B3C75EAB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7CCD8BA9-E775-C922-97CE-96D67451C1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FD77E7DB-0E93-A184-A0CF-8813BD222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A4241BE9-E236-6A62-CD7B-EC797D9C9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2D83E3B6-BB93-388C-8BEF-637F14A7D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0BD02B43-4006-95F2-4F36-4C2222C5E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63D80042-7A00-24D5-FDBA-65D029BE5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4A45EB3-4A7A-5D76-5266-265C1E4D49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20511729-D106-1B09-2DA5-FA7BBE6F7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FC8B76CD-3A65-3242-A40B-827093588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1DE943A2-05D2-FC8B-2B7C-7889F08E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59F1FEA7-93F4-2962-B021-0325514D43EF}"/>
              </a:ext>
            </a:extLst>
          </p:cNvPr>
          <p:cNvSpPr txBox="1"/>
          <p:nvPr>
            <p:custDataLst>
              <p:tags r:id="rId5"/>
            </p:custDataLst>
          </p:nvPr>
        </p:nvSpPr>
        <p:spPr>
          <a:xfrm>
            <a:off x="3730005" y="246888"/>
            <a:ext cx="4731989" cy="461665"/>
          </a:xfrm>
          <a:prstGeom prst="rect">
            <a:avLst/>
          </a:prstGeom>
          <a:noFill/>
        </p:spPr>
        <p:txBody>
          <a:bodyPr wrap="square" rtlCol="0">
            <a:spAutoFit/>
          </a:bodyPr>
          <a:lstStyle/>
          <a:p>
            <a:pPr algn="ctr"/>
            <a:r>
              <a:rPr lang="fr-FR" sz="2400" b="1" dirty="0"/>
              <a:t>2. AVANTAGES ET INCONVÉNIENTS</a:t>
            </a:r>
          </a:p>
        </p:txBody>
      </p:sp>
      <p:cxnSp>
        <p:nvCxnSpPr>
          <p:cNvPr id="9" name="Connecteur droit 8">
            <a:extLst>
              <a:ext uri="{FF2B5EF4-FFF2-40B4-BE49-F238E27FC236}">
                <a16:creationId xmlns:a16="http://schemas.microsoft.com/office/drawing/2014/main" id="{DD832120-57C7-A780-9DB7-39F67A94D42A}"/>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C0DC1AFD-7C64-0AA7-0DF0-A105DBCCCFA8}"/>
              </a:ext>
            </a:extLst>
          </p:cNvPr>
          <p:cNvSpPr txBox="1"/>
          <p:nvPr>
            <p:custDataLst>
              <p:tags r:id="rId7"/>
            </p:custDataLst>
          </p:nvPr>
        </p:nvSpPr>
        <p:spPr>
          <a:xfrm>
            <a:off x="956970" y="1011936"/>
            <a:ext cx="10732110" cy="1295868"/>
          </a:xfrm>
          <a:prstGeom prst="rect">
            <a:avLst/>
          </a:prstGeom>
          <a:noFill/>
        </p:spPr>
        <p:txBody>
          <a:bodyPr wrap="square">
            <a:spAutoFit/>
          </a:bodyPr>
          <a:lstStyle/>
          <a:p>
            <a:pPr algn="just" fontAlgn="base">
              <a:lnSpc>
                <a:spcPct val="150000"/>
              </a:lnSpc>
            </a:pPr>
            <a:r>
              <a:rPr lang="fr-FR" b="1" dirty="0">
                <a:solidFill>
                  <a:srgbClr val="000000"/>
                </a:solidFill>
                <a:latin typeface="Calibri" panose="020F0502020204030204" pitchFamily="34" charset="0"/>
              </a:rPr>
              <a:t>Biais cognitifs (</a:t>
            </a:r>
            <a:r>
              <a:rPr lang="fr-FR" b="1" dirty="0" err="1">
                <a:solidFill>
                  <a:srgbClr val="000000"/>
                </a:solidFill>
                <a:latin typeface="Calibri" panose="020F0502020204030204" pitchFamily="34" charset="0"/>
              </a:rPr>
              <a:t>Bauchemin</a:t>
            </a:r>
            <a:r>
              <a:rPr lang="fr-FR" b="1" dirty="0">
                <a:solidFill>
                  <a:srgbClr val="000000"/>
                </a:solidFill>
                <a:latin typeface="Calibri" panose="020F0502020204030204" pitchFamily="34" charset="0"/>
              </a:rPr>
              <a:t> et Monty, 2022): </a:t>
            </a:r>
            <a:r>
              <a:rPr lang="fr-FR" b="1" dirty="0">
                <a:solidFill>
                  <a:srgbClr val="000000"/>
                </a:solidFill>
                <a:latin typeface="Calibri" panose="020F0502020204030204" pitchFamily="34" charset="0"/>
                <a:hlinkClick r:id="rId11"/>
              </a:rPr>
              <a:t>https://mi.hepl.ch/projects/ia/ia_w.html</a:t>
            </a:r>
            <a:endParaRPr lang="fr-FR" b="1" dirty="0">
              <a:solidFill>
                <a:srgbClr val="000000"/>
              </a:solidFill>
              <a:latin typeface="Calibri" panose="020F0502020204030204" pitchFamily="34" charset="0"/>
            </a:endParaRPr>
          </a:p>
          <a:p>
            <a:pPr algn="just" fontAlgn="base">
              <a:lnSpc>
                <a:spcPct val="150000"/>
              </a:lnSpc>
            </a:pPr>
            <a:r>
              <a:rPr lang="fr-FR" b="1" dirty="0">
                <a:solidFill>
                  <a:srgbClr val="000000"/>
                </a:solidFill>
                <a:latin typeface="Calibri" panose="020F0502020204030204" pitchFamily="34" charset="0"/>
              </a:rPr>
              <a:t> </a:t>
            </a:r>
          </a:p>
          <a:p>
            <a:pPr algn="just" fontAlgn="base">
              <a:lnSpc>
                <a:spcPct val="150000"/>
              </a:lnSpc>
            </a:pPr>
            <a:endParaRPr lang="fr-FR" dirty="0"/>
          </a:p>
        </p:txBody>
      </p:sp>
      <p:pic>
        <p:nvPicPr>
          <p:cNvPr id="5" name="Média en ligne 4" title="Comment les biais cognitifs trompent notre cerveau">
            <a:hlinkClick r:id="" action="ppaction://media"/>
            <a:extLst>
              <a:ext uri="{FF2B5EF4-FFF2-40B4-BE49-F238E27FC236}">
                <a16:creationId xmlns:a16="http://schemas.microsoft.com/office/drawing/2014/main" id="{15466BF0-754E-23E4-2366-D958F2D59B0A}"/>
              </a:ext>
            </a:extLst>
          </p:cNvPr>
          <p:cNvPicPr>
            <a:picLocks noRot="1" noChangeAspect="1"/>
          </p:cNvPicPr>
          <p:nvPr>
            <a:videoFile r:link="rId8"/>
            <p:custDataLst>
              <p:tags r:id="rId9"/>
            </p:custDataLst>
          </p:nvPr>
        </p:nvPicPr>
        <p:blipFill>
          <a:blip r:embed="rId12"/>
          <a:stretch>
            <a:fillRect/>
          </a:stretch>
        </p:blipFill>
        <p:spPr>
          <a:xfrm>
            <a:off x="705432" y="3641991"/>
            <a:ext cx="5390568" cy="3043289"/>
          </a:xfrm>
          <a:prstGeom prst="rect">
            <a:avLst/>
          </a:prstGeom>
        </p:spPr>
      </p:pic>
      <p:pic>
        <p:nvPicPr>
          <p:cNvPr id="6" name="Image 5">
            <a:extLst>
              <a:ext uri="{FF2B5EF4-FFF2-40B4-BE49-F238E27FC236}">
                <a16:creationId xmlns:a16="http://schemas.microsoft.com/office/drawing/2014/main" id="{FF855FB9-E038-7D5F-75C5-66CECDC8B414}"/>
              </a:ext>
            </a:extLst>
          </p:cNvPr>
          <p:cNvPicPr>
            <a:picLocks noChangeAspect="1"/>
          </p:cNvPicPr>
          <p:nvPr/>
        </p:nvPicPr>
        <p:blipFill>
          <a:blip r:embed="rId13"/>
          <a:stretch>
            <a:fillRect/>
          </a:stretch>
        </p:blipFill>
        <p:spPr>
          <a:xfrm>
            <a:off x="7305040" y="1889780"/>
            <a:ext cx="4744441" cy="4786058"/>
          </a:xfrm>
          <a:prstGeom prst="rect">
            <a:avLst/>
          </a:prstGeom>
        </p:spPr>
      </p:pic>
    </p:spTree>
    <p:extLst>
      <p:ext uri="{BB962C8B-B14F-4D97-AF65-F5344CB8AC3E}">
        <p14:creationId xmlns:p14="http://schemas.microsoft.com/office/powerpoint/2010/main" val="1836945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C3A5CA-6668-9993-B2FA-0C84DBD58B73}"/>
            </a:ext>
          </a:extLst>
        </p:cNvPr>
        <p:cNvGrpSpPr/>
        <p:nvPr/>
      </p:nvGrpSpPr>
      <p:grpSpPr>
        <a:xfrm>
          <a:off x="0" y="0"/>
          <a:ext cx="0" cy="0"/>
          <a:chOff x="0" y="0"/>
          <a:chExt cx="0" cy="0"/>
        </a:xfrm>
      </p:grpSpPr>
      <p:sp useBgFill="1">
        <p:nvSpPr>
          <p:cNvPr id="70" name="Rectangle 44">
            <a:extLst>
              <a:ext uri="{FF2B5EF4-FFF2-40B4-BE49-F238E27FC236}">
                <a16:creationId xmlns:a16="http://schemas.microsoft.com/office/drawing/2014/main" id="{E986317A-1C3E-2743-0D6C-0EA9602C4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6">
            <a:extLst>
              <a:ext uri="{FF2B5EF4-FFF2-40B4-BE49-F238E27FC236}">
                <a16:creationId xmlns:a16="http://schemas.microsoft.com/office/drawing/2014/main" id="{5173D309-FA82-2BD9-B75A-BEE6D671C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8">
            <a:extLst>
              <a:ext uri="{FF2B5EF4-FFF2-40B4-BE49-F238E27FC236}">
                <a16:creationId xmlns:a16="http://schemas.microsoft.com/office/drawing/2014/main" id="{618248DF-47D5-9C06-A490-BA04320ECCA7}"/>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0" name="Rectangle 64">
              <a:extLst>
                <a:ext uri="{FF2B5EF4-FFF2-40B4-BE49-F238E27FC236}">
                  <a16:creationId xmlns:a16="http://schemas.microsoft.com/office/drawing/2014/main" id="{4ADD8BF9-0931-F9F9-7C6D-3F03DE9BB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7D5FA79D-9391-7E44-412A-E7D0FF410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372CE4D-B98B-4E51-0FE3-03069051D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B0F55E16-2F25-42C1-8C42-C28BEF10D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AF73B4FD-21DC-1A33-1994-59001DB804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79B558BC-C90D-0D66-DFBA-AA6307198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B2FC268C-0157-1864-1C7B-2ABB1DC27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D3BD7571-E957-61AE-B972-B0426F4C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8EAAEC25-9D59-A4B4-1064-D5DF2FBDD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5D010C04-909A-65D6-5B40-7C9299298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303654DA-597F-20DD-C387-3B3C75EAB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7CCD8BA9-E775-C922-97CE-96D67451C1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FD77E7DB-0E93-A184-A0CF-8813BD222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A4241BE9-E236-6A62-CD7B-EC797D9C9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2D83E3B6-BB93-388C-8BEF-637F14A7D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0BD02B43-4006-95F2-4F36-4C2222C5E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63D80042-7A00-24D5-FDBA-65D029BE5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4A45EB3-4A7A-5D76-5266-265C1E4D49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20511729-D106-1B09-2DA5-FA7BBE6F7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FC8B76CD-3A65-3242-A40B-827093588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1DE943A2-05D2-FC8B-2B7C-7889F08E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59F1FEA7-93F4-2962-B021-0325514D43EF}"/>
              </a:ext>
            </a:extLst>
          </p:cNvPr>
          <p:cNvSpPr txBox="1"/>
          <p:nvPr>
            <p:custDataLst>
              <p:tags r:id="rId5"/>
            </p:custDataLst>
          </p:nvPr>
        </p:nvSpPr>
        <p:spPr>
          <a:xfrm>
            <a:off x="3730005" y="246888"/>
            <a:ext cx="4731989" cy="461665"/>
          </a:xfrm>
          <a:prstGeom prst="rect">
            <a:avLst/>
          </a:prstGeom>
          <a:noFill/>
        </p:spPr>
        <p:txBody>
          <a:bodyPr wrap="square" rtlCol="0">
            <a:spAutoFit/>
          </a:bodyPr>
          <a:lstStyle/>
          <a:p>
            <a:pPr algn="ctr"/>
            <a:r>
              <a:rPr lang="fr-FR" sz="2400" b="1" dirty="0"/>
              <a:t>2. AVANTAGES ET INCONVÉNIENTS</a:t>
            </a:r>
          </a:p>
        </p:txBody>
      </p:sp>
      <p:cxnSp>
        <p:nvCxnSpPr>
          <p:cNvPr id="9" name="Connecteur droit 8">
            <a:extLst>
              <a:ext uri="{FF2B5EF4-FFF2-40B4-BE49-F238E27FC236}">
                <a16:creationId xmlns:a16="http://schemas.microsoft.com/office/drawing/2014/main" id="{DD832120-57C7-A780-9DB7-39F67A94D42A}"/>
              </a:ext>
            </a:extLst>
          </p:cNvPr>
          <p:cNvCxnSpPr/>
          <p:nvPr>
            <p:custDataLst>
              <p:tags r:id="rId6"/>
            </p:custDataLst>
          </p:nvPr>
        </p:nvCxnSpPr>
        <p:spPr>
          <a:xfrm>
            <a:off x="1813497" y="838200"/>
            <a:ext cx="9290392" cy="0"/>
          </a:xfrm>
          <a:prstGeom prst="line">
            <a:avLst/>
          </a:prstGeom>
          <a:ln w="19050">
            <a:prstDash val="sysDash"/>
          </a:ln>
        </p:spPr>
        <p:style>
          <a:lnRef idx="1">
            <a:schemeClr val="dk1"/>
          </a:lnRef>
          <a:fillRef idx="0">
            <a:schemeClr val="dk1"/>
          </a:fillRef>
          <a:effectRef idx="0">
            <a:schemeClr val="dk1"/>
          </a:effectRef>
          <a:fontRef idx="minor">
            <a:schemeClr val="tx1"/>
          </a:fontRef>
        </p:style>
      </p:cxnSp>
      <p:pic>
        <p:nvPicPr>
          <p:cNvPr id="6" name="Image 5">
            <a:extLst>
              <a:ext uri="{FF2B5EF4-FFF2-40B4-BE49-F238E27FC236}">
                <a16:creationId xmlns:a16="http://schemas.microsoft.com/office/drawing/2014/main" id="{98661A49-4952-3CA8-A046-3001DDC6CB06}"/>
              </a:ext>
            </a:extLst>
          </p:cNvPr>
          <p:cNvPicPr>
            <a:picLocks noChangeAspect="1"/>
          </p:cNvPicPr>
          <p:nvPr>
            <p:custDataLst>
              <p:tags r:id="rId7"/>
            </p:custDataLst>
          </p:nvPr>
        </p:nvPicPr>
        <p:blipFill>
          <a:blip r:embed="rId9"/>
          <a:stretch>
            <a:fillRect/>
          </a:stretch>
        </p:blipFill>
        <p:spPr>
          <a:xfrm>
            <a:off x="1340859" y="881598"/>
            <a:ext cx="9841601" cy="5933004"/>
          </a:xfrm>
          <a:prstGeom prst="rect">
            <a:avLst/>
          </a:prstGeom>
        </p:spPr>
      </p:pic>
    </p:spTree>
    <p:extLst>
      <p:ext uri="{BB962C8B-B14F-4D97-AF65-F5344CB8AC3E}">
        <p14:creationId xmlns:p14="http://schemas.microsoft.com/office/powerpoint/2010/main" val="968233299"/>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9"/>
</p:tagLst>
</file>

<file path=ppt/tags/tag119.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8"/>
</p:tagLst>
</file>

<file path=ppt/tags/tag135.xml><?xml version="1.0" encoding="utf-8"?>
<p:tagLst xmlns:a="http://schemas.openxmlformats.org/drawingml/2006/main" xmlns:r="http://schemas.openxmlformats.org/officeDocument/2006/relationships" xmlns:p="http://schemas.openxmlformats.org/presentationml/2006/main">
  <p:tag name="NUM" val="9"/>
</p:tagLst>
</file>

<file path=ppt/tags/tag136.xml><?xml version="1.0" encoding="utf-8"?>
<p:tagLst xmlns:a="http://schemas.openxmlformats.org/drawingml/2006/main" xmlns:r="http://schemas.openxmlformats.org/officeDocument/2006/relationships" xmlns:p="http://schemas.openxmlformats.org/presentationml/2006/main">
  <p:tag name="NUM" val="10"/>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7"/>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7"/>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9"/>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7"/>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19236459E86E419522498C27E5560B" ma:contentTypeVersion="7" ma:contentTypeDescription="Crée un document." ma:contentTypeScope="" ma:versionID="effec9a238dfdf808b2eb76b9a084fbd">
  <xsd:schema xmlns:xsd="http://www.w3.org/2001/XMLSchema" xmlns:xs="http://www.w3.org/2001/XMLSchema" xmlns:p="http://schemas.microsoft.com/office/2006/metadata/properties" xmlns:ns2="f7544548-6e0b-428b-9e66-84278c47041e" targetNamespace="http://schemas.microsoft.com/office/2006/metadata/properties" ma:root="true" ma:fieldsID="945249ece2297a2126749ef90aa61dc6" ns2:_="">
    <xsd:import namespace="f7544548-6e0b-428b-9e66-84278c4704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544548-6e0b-428b-9e66-84278c470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393699-40BA-46A7-8320-C67CCADAC3D6}">
  <ds:schemaRefs>
    <ds:schemaRef ds:uri="http://schemas.microsoft.com/sharepoint/v3/contenttype/forms"/>
  </ds:schemaRefs>
</ds:datastoreItem>
</file>

<file path=customXml/itemProps2.xml><?xml version="1.0" encoding="utf-8"?>
<ds:datastoreItem xmlns:ds="http://schemas.openxmlformats.org/officeDocument/2006/customXml" ds:itemID="{4DEE6F41-B03B-450C-8F81-87D7531B11E8}">
  <ds:schemaRefs>
    <ds:schemaRef ds:uri="f7544548-6e0b-428b-9e66-84278c4704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9F9FB3-FA67-4609-90D0-91E38C394FEE}">
  <ds:schemaRefs>
    <ds:schemaRef ds:uri="f7544548-6e0b-428b-9e66-84278c4704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1556</TotalTime>
  <Words>2072</Words>
  <Application>Microsoft Office PowerPoint</Application>
  <PresentationFormat>Grand écran</PresentationFormat>
  <Paragraphs>153</Paragraphs>
  <Slides>21</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Alegreya Sans</vt:lpstr>
      <vt:lpstr>Aptos</vt:lpstr>
      <vt:lpstr>Arial</vt:lpstr>
      <vt:lpstr>Calibri</vt:lpstr>
      <vt:lpstr>Calibri Light</vt:lpstr>
      <vt:lpstr>latin_ext</vt:lpstr>
      <vt:lpstr>Thème Office</vt:lpstr>
      <vt:lpstr>L’intelligence artificielle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LOGO-E5001  Méthodologie de la recherche et statistiques</dc:title>
  <dc:creator>Crobeddu Florian</dc:creator>
  <cp:lastModifiedBy>Crobeddu Florian</cp:lastModifiedBy>
  <cp:revision>1</cp:revision>
  <dcterms:created xsi:type="dcterms:W3CDTF">2022-09-30T06:31:13Z</dcterms:created>
  <dcterms:modified xsi:type="dcterms:W3CDTF">2025-04-25T08:15:43Z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0x010100FA19236459E86E419522498C27E5560B</vt:lpwstr>
  </property>
  <property fmtid="{D5CDD505-2E9C-101B-9397-08002B2CF9AE}" pid="3" name="MediaServiceImageTags">
    <vt:lpwstr/>
  </property>
</Properties>
</file>